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9"/>
  </p:notesMasterIdLst>
  <p:sldIdLst>
    <p:sldId id="256" r:id="rId2"/>
    <p:sldId id="257" r:id="rId3"/>
    <p:sldId id="258" r:id="rId4"/>
    <p:sldId id="259" r:id="rId5"/>
    <p:sldId id="261" r:id="rId6"/>
    <p:sldId id="262" r:id="rId7"/>
    <p:sldId id="260" r:id="rId8"/>
    <p:sldId id="263" r:id="rId9"/>
    <p:sldId id="282" r:id="rId10"/>
    <p:sldId id="264" r:id="rId11"/>
    <p:sldId id="265" r:id="rId12"/>
    <p:sldId id="266" r:id="rId13"/>
    <p:sldId id="267" r:id="rId14"/>
    <p:sldId id="277" r:id="rId15"/>
    <p:sldId id="268" r:id="rId16"/>
    <p:sldId id="278" r:id="rId17"/>
    <p:sldId id="269" r:id="rId18"/>
    <p:sldId id="271" r:id="rId19"/>
    <p:sldId id="270" r:id="rId20"/>
    <p:sldId id="272" r:id="rId21"/>
    <p:sldId id="273" r:id="rId22"/>
    <p:sldId id="274" r:id="rId23"/>
    <p:sldId id="279" r:id="rId24"/>
    <p:sldId id="287" r:id="rId25"/>
    <p:sldId id="280" r:id="rId26"/>
    <p:sldId id="275" r:id="rId27"/>
    <p:sldId id="281" r:id="rId28"/>
    <p:sldId id="283" r:id="rId29"/>
    <p:sldId id="284" r:id="rId30"/>
    <p:sldId id="285" r:id="rId31"/>
    <p:sldId id="286" r:id="rId32"/>
    <p:sldId id="291" r:id="rId33"/>
    <p:sldId id="288" r:id="rId34"/>
    <p:sldId id="289" r:id="rId35"/>
    <p:sldId id="301" r:id="rId36"/>
    <p:sldId id="290" r:id="rId37"/>
    <p:sldId id="292" r:id="rId38"/>
    <p:sldId id="300" r:id="rId39"/>
    <p:sldId id="302" r:id="rId40"/>
    <p:sldId id="293" r:id="rId41"/>
    <p:sldId id="294" r:id="rId42"/>
    <p:sldId id="295" r:id="rId43"/>
    <p:sldId id="296" r:id="rId44"/>
    <p:sldId id="298" r:id="rId45"/>
    <p:sldId id="297" r:id="rId46"/>
    <p:sldId id="299" r:id="rId47"/>
    <p:sldId id="303" r:id="rId48"/>
    <p:sldId id="304" r:id="rId49"/>
    <p:sldId id="305" r:id="rId50"/>
    <p:sldId id="306" r:id="rId51"/>
    <p:sldId id="307" r:id="rId52"/>
    <p:sldId id="308" r:id="rId53"/>
    <p:sldId id="312" r:id="rId54"/>
    <p:sldId id="309" r:id="rId55"/>
    <p:sldId id="310" r:id="rId56"/>
    <p:sldId id="314" r:id="rId57"/>
    <p:sldId id="313" r:id="rId58"/>
    <p:sldId id="311" r:id="rId59"/>
    <p:sldId id="315" r:id="rId60"/>
    <p:sldId id="316" r:id="rId61"/>
    <p:sldId id="318" r:id="rId62"/>
    <p:sldId id="319" r:id="rId63"/>
    <p:sldId id="320" r:id="rId64"/>
    <p:sldId id="321" r:id="rId65"/>
    <p:sldId id="322" r:id="rId66"/>
    <p:sldId id="323" r:id="rId67"/>
    <p:sldId id="324" r:id="rId68"/>
    <p:sldId id="325" r:id="rId69"/>
    <p:sldId id="326" r:id="rId70"/>
    <p:sldId id="327" r:id="rId71"/>
    <p:sldId id="328" r:id="rId72"/>
    <p:sldId id="330" r:id="rId73"/>
    <p:sldId id="331" r:id="rId74"/>
    <p:sldId id="332" r:id="rId75"/>
    <p:sldId id="333" r:id="rId76"/>
    <p:sldId id="329" r:id="rId77"/>
    <p:sldId id="334" r:id="rId78"/>
    <p:sldId id="335" r:id="rId79"/>
    <p:sldId id="336" r:id="rId80"/>
    <p:sldId id="337" r:id="rId81"/>
    <p:sldId id="339" r:id="rId82"/>
    <p:sldId id="338" r:id="rId83"/>
    <p:sldId id="341" r:id="rId84"/>
    <p:sldId id="342" r:id="rId85"/>
    <p:sldId id="343" r:id="rId86"/>
    <p:sldId id="344" r:id="rId87"/>
    <p:sldId id="346" r:id="rId8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32E2C-6EDD-4319-B714-A8AD6D1269C8}" v="292" dt="2023-09-24T16:25:56.1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p:scale>
          <a:sx n="40" d="100"/>
          <a:sy n="40" d="100"/>
        </p:scale>
        <p:origin x="1684" y="4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njal Save" userId="99ee663e0db162f6" providerId="LiveId" clId="{54032E2C-6EDD-4319-B714-A8AD6D1269C8}"/>
    <pc:docChg chg="undo redo custSel addSld delSld modSld sldOrd">
      <pc:chgData name="Pranjal Save" userId="99ee663e0db162f6" providerId="LiveId" clId="{54032E2C-6EDD-4319-B714-A8AD6D1269C8}" dt="2023-09-24T16:25:15.970" v="5646" actId="1076"/>
      <pc:docMkLst>
        <pc:docMk/>
      </pc:docMkLst>
      <pc:sldChg chg="modSp mod">
        <pc:chgData name="Pranjal Save" userId="99ee663e0db162f6" providerId="LiveId" clId="{54032E2C-6EDD-4319-B714-A8AD6D1269C8}" dt="2023-09-15T15:05:37.464" v="1051" actId="1076"/>
        <pc:sldMkLst>
          <pc:docMk/>
          <pc:sldMk cId="1841979076" sldId="257"/>
        </pc:sldMkLst>
        <pc:picChg chg="mod">
          <ac:chgData name="Pranjal Save" userId="99ee663e0db162f6" providerId="LiveId" clId="{54032E2C-6EDD-4319-B714-A8AD6D1269C8}" dt="2023-09-15T15:05:37.464" v="1051" actId="1076"/>
          <ac:picMkLst>
            <pc:docMk/>
            <pc:sldMk cId="1841979076" sldId="257"/>
            <ac:picMk id="5" creationId="{C460C9A1-0BB8-4757-C63C-2545690463A8}"/>
          </ac:picMkLst>
        </pc:picChg>
      </pc:sldChg>
      <pc:sldChg chg="addSp delSp modSp mod ord">
        <pc:chgData name="Pranjal Save" userId="99ee663e0db162f6" providerId="LiveId" clId="{54032E2C-6EDD-4319-B714-A8AD6D1269C8}" dt="2023-09-07T14:59:32.950" v="928"/>
        <pc:sldMkLst>
          <pc:docMk/>
          <pc:sldMk cId="2585507440" sldId="260"/>
        </pc:sldMkLst>
        <pc:spChg chg="mod">
          <ac:chgData name="Pranjal Save" userId="99ee663e0db162f6" providerId="LiveId" clId="{54032E2C-6EDD-4319-B714-A8AD6D1269C8}" dt="2023-09-07T08:19:01.506" v="24" actId="1076"/>
          <ac:spMkLst>
            <pc:docMk/>
            <pc:sldMk cId="2585507440" sldId="260"/>
            <ac:spMk id="3" creationId="{98846A3A-6229-A961-753F-BCFAAF03D2D7}"/>
          </ac:spMkLst>
        </pc:spChg>
        <pc:spChg chg="add mod">
          <ac:chgData name="Pranjal Save" userId="99ee663e0db162f6" providerId="LiveId" clId="{54032E2C-6EDD-4319-B714-A8AD6D1269C8}" dt="2023-09-07T08:21:14.067" v="43" actId="1076"/>
          <ac:spMkLst>
            <pc:docMk/>
            <pc:sldMk cId="2585507440" sldId="260"/>
            <ac:spMk id="5" creationId="{6F521C27-CFE8-86BF-B259-0B38C077B4F8}"/>
          </ac:spMkLst>
        </pc:spChg>
        <pc:picChg chg="add del">
          <ac:chgData name="Pranjal Save" userId="99ee663e0db162f6" providerId="LiveId" clId="{54032E2C-6EDD-4319-B714-A8AD6D1269C8}" dt="2023-09-07T08:17:14.620" v="2" actId="478"/>
          <ac:picMkLst>
            <pc:docMk/>
            <pc:sldMk cId="2585507440" sldId="260"/>
            <ac:picMk id="1026" creationId="{460398C3-68FB-0851-6444-CBBF4FCC68F0}"/>
          </ac:picMkLst>
        </pc:picChg>
        <pc:picChg chg="add del mod">
          <ac:chgData name="Pranjal Save" userId="99ee663e0db162f6" providerId="LiveId" clId="{54032E2C-6EDD-4319-B714-A8AD6D1269C8}" dt="2023-09-07T08:17:14.620" v="2" actId="478"/>
          <ac:picMkLst>
            <pc:docMk/>
            <pc:sldMk cId="2585507440" sldId="260"/>
            <ac:picMk id="1028" creationId="{2EBBE7E3-B558-8BC1-D45D-C9CAE0EC0B2D}"/>
          </ac:picMkLst>
        </pc:picChg>
        <pc:picChg chg="add del mod">
          <ac:chgData name="Pranjal Save" userId="99ee663e0db162f6" providerId="LiveId" clId="{54032E2C-6EDD-4319-B714-A8AD6D1269C8}" dt="2023-09-07T08:18:12.990" v="13" actId="21"/>
          <ac:picMkLst>
            <pc:docMk/>
            <pc:sldMk cId="2585507440" sldId="260"/>
            <ac:picMk id="1030" creationId="{EC756721-5B38-2A63-602D-E89EF139C262}"/>
          </ac:picMkLst>
        </pc:picChg>
        <pc:inkChg chg="add del">
          <ac:chgData name="Pranjal Save" userId="99ee663e0db162f6" providerId="LiveId" clId="{54032E2C-6EDD-4319-B714-A8AD6D1269C8}" dt="2023-09-07T08:20:02.746" v="29" actId="9405"/>
          <ac:inkMkLst>
            <pc:docMk/>
            <pc:sldMk cId="2585507440" sldId="260"/>
            <ac:inkMk id="4" creationId="{E12173FA-4E12-7CBB-D3A6-DE805BC9338E}"/>
          </ac:inkMkLst>
        </pc:inkChg>
        <pc:inkChg chg="add del">
          <ac:chgData name="Pranjal Save" userId="99ee663e0db162f6" providerId="LiveId" clId="{54032E2C-6EDD-4319-B714-A8AD6D1269C8}" dt="2023-09-07T08:20:37.563" v="36" actId="9405"/>
          <ac:inkMkLst>
            <pc:docMk/>
            <pc:sldMk cId="2585507440" sldId="260"/>
            <ac:inkMk id="6" creationId="{8DDA68FE-1776-9A4D-6BED-6521451A377D}"/>
          </ac:inkMkLst>
        </pc:inkChg>
      </pc:sldChg>
      <pc:sldChg chg="addSp delSp modSp new ord">
        <pc:chgData name="Pranjal Save" userId="99ee663e0db162f6" providerId="LiveId" clId="{54032E2C-6EDD-4319-B714-A8AD6D1269C8}" dt="2023-09-07T14:59:22.048" v="926"/>
        <pc:sldMkLst>
          <pc:docMk/>
          <pc:sldMk cId="1162639165" sldId="262"/>
        </pc:sldMkLst>
        <pc:picChg chg="add del mod">
          <ac:chgData name="Pranjal Save" userId="99ee663e0db162f6" providerId="LiveId" clId="{54032E2C-6EDD-4319-B714-A8AD6D1269C8}" dt="2023-09-07T08:18:34.760" v="18" actId="1076"/>
          <ac:picMkLst>
            <pc:docMk/>
            <pc:sldMk cId="1162639165" sldId="262"/>
            <ac:picMk id="4" creationId="{1D8A25D8-B207-A072-547C-94AF48D1047A}"/>
          </ac:picMkLst>
        </pc:picChg>
      </pc:sldChg>
      <pc:sldChg chg="modSp new mod ord">
        <pc:chgData name="Pranjal Save" userId="99ee663e0db162f6" providerId="LiveId" clId="{54032E2C-6EDD-4319-B714-A8AD6D1269C8}" dt="2023-09-18T18:47:14.542" v="1053"/>
        <pc:sldMkLst>
          <pc:docMk/>
          <pc:sldMk cId="2644644343" sldId="263"/>
        </pc:sldMkLst>
        <pc:spChg chg="mod">
          <ac:chgData name="Pranjal Save" userId="99ee663e0db162f6" providerId="LiveId" clId="{54032E2C-6EDD-4319-B714-A8AD6D1269C8}" dt="2023-09-07T08:25:51.547" v="111" actId="115"/>
          <ac:spMkLst>
            <pc:docMk/>
            <pc:sldMk cId="2644644343" sldId="263"/>
            <ac:spMk id="2" creationId="{4DDE69C6-95BB-8234-E15C-A3ABE8F8FAAE}"/>
          </ac:spMkLst>
        </pc:spChg>
        <pc:spChg chg="mod">
          <ac:chgData name="Pranjal Save" userId="99ee663e0db162f6" providerId="LiveId" clId="{54032E2C-6EDD-4319-B714-A8AD6D1269C8}" dt="2023-09-07T08:26:59.349" v="122" actId="27636"/>
          <ac:spMkLst>
            <pc:docMk/>
            <pc:sldMk cId="2644644343" sldId="263"/>
            <ac:spMk id="3" creationId="{3B133069-B9B7-6B6F-C50B-67430C22F12D}"/>
          </ac:spMkLst>
        </pc:spChg>
      </pc:sldChg>
      <pc:sldChg chg="addSp delSp modSp new mod ord">
        <pc:chgData name="Pranjal Save" userId="99ee663e0db162f6" providerId="LiveId" clId="{54032E2C-6EDD-4319-B714-A8AD6D1269C8}" dt="2023-09-07T14:59:58.745" v="932"/>
        <pc:sldMkLst>
          <pc:docMk/>
          <pc:sldMk cId="2900624152" sldId="264"/>
        </pc:sldMkLst>
        <pc:spChg chg="mod">
          <ac:chgData name="Pranjal Save" userId="99ee663e0db162f6" providerId="LiveId" clId="{54032E2C-6EDD-4319-B714-A8AD6D1269C8}" dt="2023-09-07T08:27:17.900" v="126" actId="14100"/>
          <ac:spMkLst>
            <pc:docMk/>
            <pc:sldMk cId="2900624152" sldId="264"/>
            <ac:spMk id="2" creationId="{589E2DAA-863A-CEC0-C1DB-E53FF4D6CCCB}"/>
          </ac:spMkLst>
        </pc:spChg>
        <pc:spChg chg="mod">
          <ac:chgData name="Pranjal Save" userId="99ee663e0db162f6" providerId="LiveId" clId="{54032E2C-6EDD-4319-B714-A8AD6D1269C8}" dt="2023-09-07T08:27:35.756" v="128" actId="1076"/>
          <ac:spMkLst>
            <pc:docMk/>
            <pc:sldMk cId="2900624152" sldId="264"/>
            <ac:spMk id="3" creationId="{97BC7A58-D2D9-5F41-D8B4-ADDF04138A4C}"/>
          </ac:spMkLst>
        </pc:spChg>
        <pc:spChg chg="add">
          <ac:chgData name="Pranjal Save" userId="99ee663e0db162f6" providerId="LiveId" clId="{54032E2C-6EDD-4319-B714-A8AD6D1269C8}" dt="2023-09-07T08:27:43.625" v="129"/>
          <ac:spMkLst>
            <pc:docMk/>
            <pc:sldMk cId="2900624152" sldId="264"/>
            <ac:spMk id="4" creationId="{3E851CAB-D301-B7FA-2600-67E5FB4E11BE}"/>
          </ac:spMkLst>
        </pc:spChg>
        <pc:spChg chg="add mod">
          <ac:chgData name="Pranjal Save" userId="99ee663e0db162f6" providerId="LiveId" clId="{54032E2C-6EDD-4319-B714-A8AD6D1269C8}" dt="2023-09-07T08:27:52.996" v="130"/>
          <ac:spMkLst>
            <pc:docMk/>
            <pc:sldMk cId="2900624152" sldId="264"/>
            <ac:spMk id="5" creationId="{24AD9D76-6578-A589-68C8-C2545B8DA8DC}"/>
          </ac:spMkLst>
        </pc:spChg>
        <pc:spChg chg="add mod">
          <ac:chgData name="Pranjal Save" userId="99ee663e0db162f6" providerId="LiveId" clId="{54032E2C-6EDD-4319-B714-A8AD6D1269C8}" dt="2023-09-07T08:28:52.091" v="135"/>
          <ac:spMkLst>
            <pc:docMk/>
            <pc:sldMk cId="2900624152" sldId="264"/>
            <ac:spMk id="6" creationId="{91D9DB6F-8C39-1D48-D950-F224EE22B83D}"/>
          </ac:spMkLst>
        </pc:spChg>
        <pc:spChg chg="add mod">
          <ac:chgData name="Pranjal Save" userId="99ee663e0db162f6" providerId="LiveId" clId="{54032E2C-6EDD-4319-B714-A8AD6D1269C8}" dt="2023-09-07T08:28:53.272" v="136"/>
          <ac:spMkLst>
            <pc:docMk/>
            <pc:sldMk cId="2900624152" sldId="264"/>
            <ac:spMk id="7" creationId="{98D3260E-87A2-D879-5296-7F7D00DFD754}"/>
          </ac:spMkLst>
        </pc:spChg>
        <pc:picChg chg="add mod modCrop">
          <ac:chgData name="Pranjal Save" userId="99ee663e0db162f6" providerId="LiveId" clId="{54032E2C-6EDD-4319-B714-A8AD6D1269C8}" dt="2023-09-07T08:30:08.287" v="152" actId="1076"/>
          <ac:picMkLst>
            <pc:docMk/>
            <pc:sldMk cId="2900624152" sldId="264"/>
            <ac:picMk id="9" creationId="{47B3FD07-D4B8-F60F-C6A3-596968A20126}"/>
          </ac:picMkLst>
        </pc:picChg>
        <pc:picChg chg="add del mod">
          <ac:chgData name="Pranjal Save" userId="99ee663e0db162f6" providerId="LiveId" clId="{54032E2C-6EDD-4319-B714-A8AD6D1269C8}" dt="2023-09-07T08:28:38.749" v="134" actId="478"/>
          <ac:picMkLst>
            <pc:docMk/>
            <pc:sldMk cId="2900624152" sldId="264"/>
            <ac:picMk id="2054" creationId="{6065469F-4EB7-9F4B-39F6-8D15C1A750C1}"/>
          </ac:picMkLst>
        </pc:picChg>
      </pc:sldChg>
      <pc:sldChg chg="addSp modSp new mod ord">
        <pc:chgData name="Pranjal Save" userId="99ee663e0db162f6" providerId="LiveId" clId="{54032E2C-6EDD-4319-B714-A8AD6D1269C8}" dt="2023-09-07T15:00:05.473" v="934"/>
        <pc:sldMkLst>
          <pc:docMk/>
          <pc:sldMk cId="1001428625" sldId="265"/>
        </pc:sldMkLst>
        <pc:picChg chg="add mod modCrop">
          <ac:chgData name="Pranjal Save" userId="99ee663e0db162f6" providerId="LiveId" clId="{54032E2C-6EDD-4319-B714-A8AD6D1269C8}" dt="2023-09-07T08:31:15.361" v="162" actId="14100"/>
          <ac:picMkLst>
            <pc:docMk/>
            <pc:sldMk cId="1001428625" sldId="265"/>
            <ac:picMk id="5" creationId="{B7390CD3-48F1-B39B-9C2F-F04655C8CF53}"/>
          </ac:picMkLst>
        </pc:picChg>
      </pc:sldChg>
      <pc:sldChg chg="new del">
        <pc:chgData name="Pranjal Save" userId="99ee663e0db162f6" providerId="LiveId" clId="{54032E2C-6EDD-4319-B714-A8AD6D1269C8}" dt="2023-09-07T08:32:27.061" v="172" actId="680"/>
        <pc:sldMkLst>
          <pc:docMk/>
          <pc:sldMk cId="386688425" sldId="266"/>
        </pc:sldMkLst>
      </pc:sldChg>
      <pc:sldChg chg="modSp new del mod">
        <pc:chgData name="Pranjal Save" userId="99ee663e0db162f6" providerId="LiveId" clId="{54032E2C-6EDD-4319-B714-A8AD6D1269C8}" dt="2023-09-07T08:32:14.848" v="168" actId="680"/>
        <pc:sldMkLst>
          <pc:docMk/>
          <pc:sldMk cId="1275205305" sldId="266"/>
        </pc:sldMkLst>
        <pc:spChg chg="mod">
          <ac:chgData name="Pranjal Save" userId="99ee663e0db162f6" providerId="LiveId" clId="{54032E2C-6EDD-4319-B714-A8AD6D1269C8}" dt="2023-09-07T08:32:13.374" v="167" actId="20577"/>
          <ac:spMkLst>
            <pc:docMk/>
            <pc:sldMk cId="1275205305" sldId="266"/>
            <ac:spMk id="2" creationId="{736B2310-5F1F-3BA3-932C-B67AA5041BBF}"/>
          </ac:spMkLst>
        </pc:spChg>
      </pc:sldChg>
      <pc:sldChg chg="addSp delSp modSp new mod ord">
        <pc:chgData name="Pranjal Save" userId="99ee663e0db162f6" providerId="LiveId" clId="{54032E2C-6EDD-4319-B714-A8AD6D1269C8}" dt="2023-09-07T08:38:15.307" v="459" actId="1076"/>
        <pc:sldMkLst>
          <pc:docMk/>
          <pc:sldMk cId="1357018766" sldId="266"/>
        </pc:sldMkLst>
        <pc:spChg chg="add mod">
          <ac:chgData name="Pranjal Save" userId="99ee663e0db162f6" providerId="LiveId" clId="{54032E2C-6EDD-4319-B714-A8AD6D1269C8}" dt="2023-09-07T08:35:49.034" v="412" actId="1038"/>
          <ac:spMkLst>
            <pc:docMk/>
            <pc:sldMk cId="1357018766" sldId="266"/>
            <ac:spMk id="3" creationId="{A9A14FE8-0FFE-90F8-D64E-DE04AF8B40C9}"/>
          </ac:spMkLst>
        </pc:spChg>
        <pc:spChg chg="add del mod">
          <ac:chgData name="Pranjal Save" userId="99ee663e0db162f6" providerId="LiveId" clId="{54032E2C-6EDD-4319-B714-A8AD6D1269C8}" dt="2023-09-07T08:37:58.052" v="452" actId="14100"/>
          <ac:spMkLst>
            <pc:docMk/>
            <pc:sldMk cId="1357018766" sldId="266"/>
            <ac:spMk id="4" creationId="{856BDDEE-2995-6C3D-3BA2-AE1E21EE312C}"/>
          </ac:spMkLst>
        </pc:spChg>
        <pc:spChg chg="add mod">
          <ac:chgData name="Pranjal Save" userId="99ee663e0db162f6" providerId="LiveId" clId="{54032E2C-6EDD-4319-B714-A8AD6D1269C8}" dt="2023-09-07T08:38:04.447" v="454" actId="14100"/>
          <ac:spMkLst>
            <pc:docMk/>
            <pc:sldMk cId="1357018766" sldId="266"/>
            <ac:spMk id="5" creationId="{516C9D24-EE54-1B7E-2A9D-CE04201DF41A}"/>
          </ac:spMkLst>
        </pc:spChg>
        <pc:picChg chg="add mod">
          <ac:chgData name="Pranjal Save" userId="99ee663e0db162f6" providerId="LiveId" clId="{54032E2C-6EDD-4319-B714-A8AD6D1269C8}" dt="2023-09-07T08:38:15.307" v="459" actId="1076"/>
          <ac:picMkLst>
            <pc:docMk/>
            <pc:sldMk cId="1357018766" sldId="266"/>
            <ac:picMk id="4098" creationId="{45117205-C624-7863-2807-9410CBE58663}"/>
          </ac:picMkLst>
        </pc:picChg>
        <pc:cxnChg chg="add mod">
          <ac:chgData name="Pranjal Save" userId="99ee663e0db162f6" providerId="LiveId" clId="{54032E2C-6EDD-4319-B714-A8AD6D1269C8}" dt="2023-09-07T08:36:00.960" v="414" actId="13822"/>
          <ac:cxnSpMkLst>
            <pc:docMk/>
            <pc:sldMk cId="1357018766" sldId="266"/>
            <ac:cxnSpMk id="7" creationId="{3E1BA0D9-0871-C47A-F4AE-C61AE016DC24}"/>
          </ac:cxnSpMkLst>
        </pc:cxnChg>
        <pc:cxnChg chg="add mod">
          <ac:chgData name="Pranjal Save" userId="99ee663e0db162f6" providerId="LiveId" clId="{54032E2C-6EDD-4319-B714-A8AD6D1269C8}" dt="2023-09-07T08:38:04.447" v="454" actId="14100"/>
          <ac:cxnSpMkLst>
            <pc:docMk/>
            <pc:sldMk cId="1357018766" sldId="266"/>
            <ac:cxnSpMk id="8" creationId="{BD29C0E2-F8DC-790B-427F-CBB976C20105}"/>
          </ac:cxnSpMkLst>
        </pc:cxnChg>
      </pc:sldChg>
      <pc:sldChg chg="addSp delSp modSp new del mod">
        <pc:chgData name="Pranjal Save" userId="99ee663e0db162f6" providerId="LiveId" clId="{54032E2C-6EDD-4319-B714-A8AD6D1269C8}" dt="2023-09-07T08:34:52.554" v="220" actId="47"/>
        <pc:sldMkLst>
          <pc:docMk/>
          <pc:sldMk cId="2627273820" sldId="266"/>
        </pc:sldMkLst>
        <pc:spChg chg="mod">
          <ac:chgData name="Pranjal Save" userId="99ee663e0db162f6" providerId="LiveId" clId="{54032E2C-6EDD-4319-B714-A8AD6D1269C8}" dt="2023-09-07T08:34:44.817" v="219" actId="1076"/>
          <ac:spMkLst>
            <pc:docMk/>
            <pc:sldMk cId="2627273820" sldId="266"/>
            <ac:spMk id="2" creationId="{60FEF94A-537B-0A7B-78FF-C617192E0B51}"/>
          </ac:spMkLst>
        </pc:spChg>
        <pc:spChg chg="mod">
          <ac:chgData name="Pranjal Save" userId="99ee663e0db162f6" providerId="LiveId" clId="{54032E2C-6EDD-4319-B714-A8AD6D1269C8}" dt="2023-09-07T08:33:10.098" v="211" actId="1076"/>
          <ac:spMkLst>
            <pc:docMk/>
            <pc:sldMk cId="2627273820" sldId="266"/>
            <ac:spMk id="3" creationId="{4128C431-D5D6-4F21-F73F-E5D9E8453F09}"/>
          </ac:spMkLst>
        </pc:spChg>
        <pc:spChg chg="del">
          <ac:chgData name="Pranjal Save" userId="99ee663e0db162f6" providerId="LiveId" clId="{54032E2C-6EDD-4319-B714-A8AD6D1269C8}" dt="2023-09-07T08:33:05.781" v="210" actId="478"/>
          <ac:spMkLst>
            <pc:docMk/>
            <pc:sldMk cId="2627273820" sldId="266"/>
            <ac:spMk id="4" creationId="{6F9A1205-5888-AE74-0411-C0EE08F9E507}"/>
          </ac:spMkLst>
        </pc:spChg>
        <pc:cxnChg chg="add del mod">
          <ac:chgData name="Pranjal Save" userId="99ee663e0db162f6" providerId="LiveId" clId="{54032E2C-6EDD-4319-B714-A8AD6D1269C8}" dt="2023-09-07T08:34:44.641" v="218" actId="11529"/>
          <ac:cxnSpMkLst>
            <pc:docMk/>
            <pc:sldMk cId="2627273820" sldId="266"/>
            <ac:cxnSpMk id="6" creationId="{5E31C065-B48D-7407-7074-3D56CCF1A9D9}"/>
          </ac:cxnSpMkLst>
        </pc:cxnChg>
        <pc:cxnChg chg="add del">
          <ac:chgData name="Pranjal Save" userId="99ee663e0db162f6" providerId="LiveId" clId="{54032E2C-6EDD-4319-B714-A8AD6D1269C8}" dt="2023-09-07T08:34:44.206" v="216" actId="11529"/>
          <ac:cxnSpMkLst>
            <pc:docMk/>
            <pc:sldMk cId="2627273820" sldId="266"/>
            <ac:cxnSpMk id="8" creationId="{93D522ED-A04E-DD36-007D-152C15EA3ABC}"/>
          </ac:cxnSpMkLst>
        </pc:cxnChg>
      </pc:sldChg>
      <pc:sldChg chg="new del">
        <pc:chgData name="Pranjal Save" userId="99ee663e0db162f6" providerId="LiveId" clId="{54032E2C-6EDD-4319-B714-A8AD6D1269C8}" dt="2023-09-07T08:32:06.466" v="164" actId="680"/>
        <pc:sldMkLst>
          <pc:docMk/>
          <pc:sldMk cId="4022446210" sldId="266"/>
        </pc:sldMkLst>
      </pc:sldChg>
      <pc:sldChg chg="new del">
        <pc:chgData name="Pranjal Save" userId="99ee663e0db162f6" providerId="LiveId" clId="{54032E2C-6EDD-4319-B714-A8AD6D1269C8}" dt="2023-09-07T08:32:22.207" v="170" actId="680"/>
        <pc:sldMkLst>
          <pc:docMk/>
          <pc:sldMk cId="4055047457" sldId="266"/>
        </pc:sldMkLst>
      </pc:sldChg>
      <pc:sldChg chg="addSp delSp modSp new mod">
        <pc:chgData name="Pranjal Save" userId="99ee663e0db162f6" providerId="LiveId" clId="{54032E2C-6EDD-4319-B714-A8AD6D1269C8}" dt="2023-09-07T08:53:19.910" v="499" actId="1076"/>
        <pc:sldMkLst>
          <pc:docMk/>
          <pc:sldMk cId="1958872675" sldId="267"/>
        </pc:sldMkLst>
        <pc:spChg chg="mod">
          <ac:chgData name="Pranjal Save" userId="99ee663e0db162f6" providerId="LiveId" clId="{54032E2C-6EDD-4319-B714-A8AD6D1269C8}" dt="2023-09-07T08:51:23.566" v="478" actId="27636"/>
          <ac:spMkLst>
            <pc:docMk/>
            <pc:sldMk cId="1958872675" sldId="267"/>
            <ac:spMk id="2" creationId="{D1FEFE38-5EC6-B9A6-B677-2E6A80585BD0}"/>
          </ac:spMkLst>
        </pc:spChg>
        <pc:spChg chg="add del">
          <ac:chgData name="Pranjal Save" userId="99ee663e0db162f6" providerId="LiveId" clId="{54032E2C-6EDD-4319-B714-A8AD6D1269C8}" dt="2023-09-07T08:51:26.429" v="480" actId="22"/>
          <ac:spMkLst>
            <pc:docMk/>
            <pc:sldMk cId="1958872675" sldId="267"/>
            <ac:spMk id="4" creationId="{0B223B2A-10C3-2608-BFF9-68D188838C5D}"/>
          </ac:spMkLst>
        </pc:spChg>
        <pc:spChg chg="add mod">
          <ac:chgData name="Pranjal Save" userId="99ee663e0db162f6" providerId="LiveId" clId="{54032E2C-6EDD-4319-B714-A8AD6D1269C8}" dt="2023-09-07T08:52:10.726" v="489" actId="1076"/>
          <ac:spMkLst>
            <pc:docMk/>
            <pc:sldMk cId="1958872675" sldId="267"/>
            <ac:spMk id="6" creationId="{5524AF7F-9588-7E55-2294-38929022F209}"/>
          </ac:spMkLst>
        </pc:spChg>
        <pc:picChg chg="add mod modCrop">
          <ac:chgData name="Pranjal Save" userId="99ee663e0db162f6" providerId="LiveId" clId="{54032E2C-6EDD-4319-B714-A8AD6D1269C8}" dt="2023-09-07T08:53:19.910" v="499" actId="1076"/>
          <ac:picMkLst>
            <pc:docMk/>
            <pc:sldMk cId="1958872675" sldId="267"/>
            <ac:picMk id="8" creationId="{A8ABC4AE-4D94-5AED-44C7-10DBDCBFF99B}"/>
          </ac:picMkLst>
        </pc:picChg>
      </pc:sldChg>
      <pc:sldChg chg="new del">
        <pc:chgData name="Pranjal Save" userId="99ee663e0db162f6" providerId="LiveId" clId="{54032E2C-6EDD-4319-B714-A8AD6D1269C8}" dt="2023-09-07T08:50:50.611" v="461" actId="680"/>
        <pc:sldMkLst>
          <pc:docMk/>
          <pc:sldMk cId="4056808484" sldId="267"/>
        </pc:sldMkLst>
      </pc:sldChg>
      <pc:sldChg chg="addSp modSp new mod">
        <pc:chgData name="Pranjal Save" userId="99ee663e0db162f6" providerId="LiveId" clId="{54032E2C-6EDD-4319-B714-A8AD6D1269C8}" dt="2023-09-07T08:55:45.637" v="525" actId="14100"/>
        <pc:sldMkLst>
          <pc:docMk/>
          <pc:sldMk cId="1991997845" sldId="268"/>
        </pc:sldMkLst>
        <pc:spChg chg="mod">
          <ac:chgData name="Pranjal Save" userId="99ee663e0db162f6" providerId="LiveId" clId="{54032E2C-6EDD-4319-B714-A8AD6D1269C8}" dt="2023-09-07T08:53:52.347" v="503" actId="115"/>
          <ac:spMkLst>
            <pc:docMk/>
            <pc:sldMk cId="1991997845" sldId="268"/>
            <ac:spMk id="2" creationId="{E2BA59BF-9CD2-1476-0540-05C20042C567}"/>
          </ac:spMkLst>
        </pc:spChg>
        <pc:spChg chg="add mod">
          <ac:chgData name="Pranjal Save" userId="99ee663e0db162f6" providerId="LiveId" clId="{54032E2C-6EDD-4319-B714-A8AD6D1269C8}" dt="2023-09-07T08:54:08.277" v="505" actId="1076"/>
          <ac:spMkLst>
            <pc:docMk/>
            <pc:sldMk cId="1991997845" sldId="268"/>
            <ac:spMk id="4" creationId="{3080829F-FFD3-931B-AEBE-6DA840DA5DB2}"/>
          </ac:spMkLst>
        </pc:spChg>
        <pc:picChg chg="add mod modCrop">
          <ac:chgData name="Pranjal Save" userId="99ee663e0db162f6" providerId="LiveId" clId="{54032E2C-6EDD-4319-B714-A8AD6D1269C8}" dt="2023-09-07T08:55:26.895" v="521" actId="14100"/>
          <ac:picMkLst>
            <pc:docMk/>
            <pc:sldMk cId="1991997845" sldId="268"/>
            <ac:picMk id="6" creationId="{8E34F04A-E20A-2E8F-E5F2-1A25DDF56A48}"/>
          </ac:picMkLst>
        </pc:picChg>
        <pc:picChg chg="add mod modCrop">
          <ac:chgData name="Pranjal Save" userId="99ee663e0db162f6" providerId="LiveId" clId="{54032E2C-6EDD-4319-B714-A8AD6D1269C8}" dt="2023-09-07T08:55:45.637" v="525" actId="14100"/>
          <ac:picMkLst>
            <pc:docMk/>
            <pc:sldMk cId="1991997845" sldId="268"/>
            <ac:picMk id="8" creationId="{EAC73445-802D-01A2-8927-709FE3F1E019}"/>
          </ac:picMkLst>
        </pc:picChg>
      </pc:sldChg>
      <pc:sldChg chg="addSp delSp modSp new mod">
        <pc:chgData name="Pranjal Save" userId="99ee663e0db162f6" providerId="LiveId" clId="{54032E2C-6EDD-4319-B714-A8AD6D1269C8}" dt="2023-09-07T14:44:34.414" v="893" actId="1036"/>
        <pc:sldMkLst>
          <pc:docMk/>
          <pc:sldMk cId="3349423676" sldId="269"/>
        </pc:sldMkLst>
        <pc:spChg chg="mod">
          <ac:chgData name="Pranjal Save" userId="99ee663e0db162f6" providerId="LiveId" clId="{54032E2C-6EDD-4319-B714-A8AD6D1269C8}" dt="2023-09-07T14:38:44.661" v="573" actId="1076"/>
          <ac:spMkLst>
            <pc:docMk/>
            <pc:sldMk cId="3349423676" sldId="269"/>
            <ac:spMk id="2" creationId="{316C089E-5A53-73A2-461D-6723412745C6}"/>
          </ac:spMkLst>
        </pc:spChg>
        <pc:spChg chg="add mod">
          <ac:chgData name="Pranjal Save" userId="99ee663e0db162f6" providerId="LiveId" clId="{54032E2C-6EDD-4319-B714-A8AD6D1269C8}" dt="2023-09-07T14:44:27.733" v="886" actId="1038"/>
          <ac:spMkLst>
            <pc:docMk/>
            <pc:sldMk cId="3349423676" sldId="269"/>
            <ac:spMk id="3" creationId="{6F4571B0-3710-AEEC-F176-FEF2AC33E525}"/>
          </ac:spMkLst>
        </pc:spChg>
        <pc:spChg chg="add mod">
          <ac:chgData name="Pranjal Save" userId="99ee663e0db162f6" providerId="LiveId" clId="{54032E2C-6EDD-4319-B714-A8AD6D1269C8}" dt="2023-09-07T14:44:34.414" v="893" actId="1036"/>
          <ac:spMkLst>
            <pc:docMk/>
            <pc:sldMk cId="3349423676" sldId="269"/>
            <ac:spMk id="4" creationId="{01FD419A-83C6-0F5F-BA1E-0918E6BED7E4}"/>
          </ac:spMkLst>
        </pc:spChg>
        <pc:picChg chg="add del mod modCrop">
          <ac:chgData name="Pranjal Save" userId="99ee663e0db162f6" providerId="LiveId" clId="{54032E2C-6EDD-4319-B714-A8AD6D1269C8}" dt="2023-09-07T08:56:15.362" v="530" actId="478"/>
          <ac:picMkLst>
            <pc:docMk/>
            <pc:sldMk cId="3349423676" sldId="269"/>
            <ac:picMk id="4" creationId="{CBF98569-CC43-5252-9F9B-9DD20193E58C}"/>
          </ac:picMkLst>
        </pc:picChg>
        <pc:picChg chg="add del mod">
          <ac:chgData name="Pranjal Save" userId="99ee663e0db162f6" providerId="LiveId" clId="{54032E2C-6EDD-4319-B714-A8AD6D1269C8}" dt="2023-09-07T14:43:27.495" v="864"/>
          <ac:picMkLst>
            <pc:docMk/>
            <pc:sldMk cId="3349423676" sldId="269"/>
            <ac:picMk id="1026" creationId="{1DAE1D57-FB34-E4F6-EFD1-4BEDB4200044}"/>
          </ac:picMkLst>
        </pc:picChg>
        <pc:picChg chg="add mod">
          <ac:chgData name="Pranjal Save" userId="99ee663e0db162f6" providerId="LiveId" clId="{54032E2C-6EDD-4319-B714-A8AD6D1269C8}" dt="2023-09-07T14:44:08.060" v="879" actId="1076"/>
          <ac:picMkLst>
            <pc:docMk/>
            <pc:sldMk cId="3349423676" sldId="269"/>
            <ac:picMk id="1028" creationId="{E9498E56-9FD4-D153-CA70-B4356FD2A222}"/>
          </ac:picMkLst>
        </pc:picChg>
      </pc:sldChg>
      <pc:sldChg chg="addSp modSp new mod">
        <pc:chgData name="Pranjal Save" userId="99ee663e0db162f6" providerId="LiveId" clId="{54032E2C-6EDD-4319-B714-A8AD6D1269C8}" dt="2023-09-07T14:45:27.187" v="902" actId="1076"/>
        <pc:sldMkLst>
          <pc:docMk/>
          <pc:sldMk cId="2381732670" sldId="270"/>
        </pc:sldMkLst>
        <pc:picChg chg="add mod modCrop">
          <ac:chgData name="Pranjal Save" userId="99ee663e0db162f6" providerId="LiveId" clId="{54032E2C-6EDD-4319-B714-A8AD6D1269C8}" dt="2023-09-07T14:45:27.187" v="902" actId="1076"/>
          <ac:picMkLst>
            <pc:docMk/>
            <pc:sldMk cId="2381732670" sldId="270"/>
            <ac:picMk id="4" creationId="{07B03784-267B-C9E0-2916-C63EE883E681}"/>
          </ac:picMkLst>
        </pc:picChg>
      </pc:sldChg>
      <pc:sldChg chg="addSp new ord">
        <pc:chgData name="Pranjal Save" userId="99ee663e0db162f6" providerId="LiveId" clId="{54032E2C-6EDD-4319-B714-A8AD6D1269C8}" dt="2023-09-07T14:54:14.804" v="906"/>
        <pc:sldMkLst>
          <pc:docMk/>
          <pc:sldMk cId="1107813616" sldId="271"/>
        </pc:sldMkLst>
        <pc:picChg chg="add">
          <ac:chgData name="Pranjal Save" userId="99ee663e0db162f6" providerId="LiveId" clId="{54032E2C-6EDD-4319-B714-A8AD6D1269C8}" dt="2023-09-07T14:54:14.804" v="906"/>
          <ac:picMkLst>
            <pc:docMk/>
            <pc:sldMk cId="1107813616" sldId="271"/>
            <ac:picMk id="2050" creationId="{E1DE9255-D50C-165C-DD2F-5ACB2C6727F8}"/>
          </ac:picMkLst>
        </pc:picChg>
      </pc:sldChg>
      <pc:sldChg chg="addSp modSp new mod">
        <pc:chgData name="Pranjal Save" userId="99ee663e0db162f6" providerId="LiveId" clId="{54032E2C-6EDD-4319-B714-A8AD6D1269C8}" dt="2023-09-07T14:57:12.307" v="924" actId="1076"/>
        <pc:sldMkLst>
          <pc:docMk/>
          <pc:sldMk cId="125037857" sldId="272"/>
        </pc:sldMkLst>
        <pc:spChg chg="add mod">
          <ac:chgData name="Pranjal Save" userId="99ee663e0db162f6" providerId="LiveId" clId="{54032E2C-6EDD-4319-B714-A8AD6D1269C8}" dt="2023-09-07T14:56:15.228" v="913" actId="113"/>
          <ac:spMkLst>
            <pc:docMk/>
            <pc:sldMk cId="125037857" sldId="272"/>
            <ac:spMk id="4" creationId="{7174D517-A251-85CC-0FDD-7D03E1F6CC7E}"/>
          </ac:spMkLst>
        </pc:spChg>
        <pc:picChg chg="add mod modCrop">
          <ac:chgData name="Pranjal Save" userId="99ee663e0db162f6" providerId="LiveId" clId="{54032E2C-6EDD-4319-B714-A8AD6D1269C8}" dt="2023-09-07T14:57:12.307" v="924" actId="1076"/>
          <ac:picMkLst>
            <pc:docMk/>
            <pc:sldMk cId="125037857" sldId="272"/>
            <ac:picMk id="8" creationId="{F6FFA5C7-1EB7-5755-CEEF-ECF8CE3284AD}"/>
          </ac:picMkLst>
        </pc:picChg>
        <pc:cxnChg chg="add">
          <ac:chgData name="Pranjal Save" userId="99ee663e0db162f6" providerId="LiveId" clId="{54032E2C-6EDD-4319-B714-A8AD6D1269C8}" dt="2023-09-07T14:56:24.905" v="914" actId="11529"/>
          <ac:cxnSpMkLst>
            <pc:docMk/>
            <pc:sldMk cId="125037857" sldId="272"/>
            <ac:cxnSpMk id="6" creationId="{8E405391-9701-CA46-9593-ADA880B70655}"/>
          </ac:cxnSpMkLst>
        </pc:cxnChg>
      </pc:sldChg>
      <pc:sldChg chg="addSp modSp new mod">
        <pc:chgData name="Pranjal Save" userId="99ee663e0db162f6" providerId="LiveId" clId="{54032E2C-6EDD-4319-B714-A8AD6D1269C8}" dt="2023-09-07T15:07:40.870" v="957" actId="115"/>
        <pc:sldMkLst>
          <pc:docMk/>
          <pc:sldMk cId="487303288" sldId="273"/>
        </pc:sldMkLst>
        <pc:spChg chg="mod">
          <ac:chgData name="Pranjal Save" userId="99ee663e0db162f6" providerId="LiveId" clId="{54032E2C-6EDD-4319-B714-A8AD6D1269C8}" dt="2023-09-07T15:03:51.809" v="939" actId="115"/>
          <ac:spMkLst>
            <pc:docMk/>
            <pc:sldMk cId="487303288" sldId="273"/>
            <ac:spMk id="2" creationId="{3D5FDDDD-AE83-949D-A93D-8ECFE28BF9BD}"/>
          </ac:spMkLst>
        </pc:spChg>
        <pc:spChg chg="add mod">
          <ac:chgData name="Pranjal Save" userId="99ee663e0db162f6" providerId="LiveId" clId="{54032E2C-6EDD-4319-B714-A8AD6D1269C8}" dt="2023-09-07T15:07:40.870" v="957" actId="115"/>
          <ac:spMkLst>
            <pc:docMk/>
            <pc:sldMk cId="487303288" sldId="273"/>
            <ac:spMk id="4" creationId="{E99B1C7F-CD4D-03DF-8246-DFCC232A3716}"/>
          </ac:spMkLst>
        </pc:spChg>
      </pc:sldChg>
      <pc:sldChg chg="addSp modSp new">
        <pc:chgData name="Pranjal Save" userId="99ee663e0db162f6" providerId="LiveId" clId="{54032E2C-6EDD-4319-B714-A8AD6D1269C8}" dt="2023-09-07T15:08:31.658" v="961" actId="14100"/>
        <pc:sldMkLst>
          <pc:docMk/>
          <pc:sldMk cId="103249272" sldId="274"/>
        </pc:sldMkLst>
        <pc:picChg chg="add mod">
          <ac:chgData name="Pranjal Save" userId="99ee663e0db162f6" providerId="LiveId" clId="{54032E2C-6EDD-4319-B714-A8AD6D1269C8}" dt="2023-09-07T15:08:31.658" v="961" actId="14100"/>
          <ac:picMkLst>
            <pc:docMk/>
            <pc:sldMk cId="103249272" sldId="274"/>
            <ac:picMk id="3074" creationId="{10B675D0-A1E3-69AD-59DC-C2805D0F0950}"/>
          </ac:picMkLst>
        </pc:picChg>
      </pc:sldChg>
      <pc:sldChg chg="addSp delSp modSp new mod ord">
        <pc:chgData name="Pranjal Save" userId="99ee663e0db162f6" providerId="LiveId" clId="{54032E2C-6EDD-4319-B714-A8AD6D1269C8}" dt="2023-09-18T19:00:11.253" v="1088" actId="20578"/>
        <pc:sldMkLst>
          <pc:docMk/>
          <pc:sldMk cId="1632791028" sldId="275"/>
        </pc:sldMkLst>
        <pc:spChg chg="mod">
          <ac:chgData name="Pranjal Save" userId="99ee663e0db162f6" providerId="LiveId" clId="{54032E2C-6EDD-4319-B714-A8AD6D1269C8}" dt="2023-09-07T15:41:08.860" v="1006" actId="27636"/>
          <ac:spMkLst>
            <pc:docMk/>
            <pc:sldMk cId="1632791028" sldId="275"/>
            <ac:spMk id="2" creationId="{6DE9A52A-760A-75C7-DAA1-CB6F913AC795}"/>
          </ac:spMkLst>
        </pc:spChg>
        <pc:spChg chg="add mod">
          <ac:chgData name="Pranjal Save" userId="99ee663e0db162f6" providerId="LiveId" clId="{54032E2C-6EDD-4319-B714-A8AD6D1269C8}" dt="2023-09-07T16:23:33.396" v="1050" actId="1076"/>
          <ac:spMkLst>
            <pc:docMk/>
            <pc:sldMk cId="1632791028" sldId="275"/>
            <ac:spMk id="4" creationId="{3A2CF223-802D-A9E0-A4A2-DFC22ACC4551}"/>
          </ac:spMkLst>
        </pc:spChg>
        <pc:spChg chg="add del">
          <ac:chgData name="Pranjal Save" userId="99ee663e0db162f6" providerId="LiveId" clId="{54032E2C-6EDD-4319-B714-A8AD6D1269C8}" dt="2023-09-07T15:40:45.467" v="996" actId="21"/>
          <ac:spMkLst>
            <pc:docMk/>
            <pc:sldMk cId="1632791028" sldId="275"/>
            <ac:spMk id="4" creationId="{6EFDBBFE-43F4-A991-26F5-F6763452D844}"/>
          </ac:spMkLst>
        </pc:spChg>
        <pc:spChg chg="add del mod">
          <ac:chgData name="Pranjal Save" userId="99ee663e0db162f6" providerId="LiveId" clId="{54032E2C-6EDD-4319-B714-A8AD6D1269C8}" dt="2023-09-07T15:41:02.166" v="1004"/>
          <ac:spMkLst>
            <pc:docMk/>
            <pc:sldMk cId="1632791028" sldId="275"/>
            <ac:spMk id="5" creationId="{5795E9CB-5A2E-FD3A-CFE7-CBB4E1C88FAE}"/>
          </ac:spMkLst>
        </pc:spChg>
        <pc:spChg chg="add del mod">
          <ac:chgData name="Pranjal Save" userId="99ee663e0db162f6" providerId="LiveId" clId="{54032E2C-6EDD-4319-B714-A8AD6D1269C8}" dt="2023-09-07T15:41:28.887" v="1012"/>
          <ac:spMkLst>
            <pc:docMk/>
            <pc:sldMk cId="1632791028" sldId="275"/>
            <ac:spMk id="6" creationId="{01472FE1-3FB0-4D74-9DE5-8CF978679AF2}"/>
          </ac:spMkLst>
        </pc:spChg>
        <pc:spChg chg="add del mod">
          <ac:chgData name="Pranjal Save" userId="99ee663e0db162f6" providerId="LiveId" clId="{54032E2C-6EDD-4319-B714-A8AD6D1269C8}" dt="2023-09-07T15:46:44.332" v="1037" actId="22"/>
          <ac:spMkLst>
            <pc:docMk/>
            <pc:sldMk cId="1632791028" sldId="275"/>
            <ac:spMk id="8" creationId="{F54DF29E-4F30-13F0-E627-FB30205430BE}"/>
          </ac:spMkLst>
        </pc:spChg>
      </pc:sldChg>
      <pc:sldChg chg="addSp delSp modSp new del mod">
        <pc:chgData name="Pranjal Save" userId="99ee663e0db162f6" providerId="LiveId" clId="{54032E2C-6EDD-4319-B714-A8AD6D1269C8}" dt="2023-09-18T19:00:13.830" v="1089" actId="47"/>
        <pc:sldMkLst>
          <pc:docMk/>
          <pc:sldMk cId="2263366720" sldId="276"/>
        </pc:sldMkLst>
        <pc:spChg chg="add del mod">
          <ac:chgData name="Pranjal Save" userId="99ee663e0db162f6" providerId="LiveId" clId="{54032E2C-6EDD-4319-B714-A8AD6D1269C8}" dt="2023-09-07T15:41:40.146" v="1014" actId="478"/>
          <ac:spMkLst>
            <pc:docMk/>
            <pc:sldMk cId="2263366720" sldId="276"/>
            <ac:spMk id="2" creationId="{5810C139-B82E-932A-D193-DB2F49DA0CDC}"/>
          </ac:spMkLst>
        </pc:spChg>
        <pc:spChg chg="add del mod">
          <ac:chgData name="Pranjal Save" userId="99ee663e0db162f6" providerId="LiveId" clId="{54032E2C-6EDD-4319-B714-A8AD6D1269C8}" dt="2023-09-07T15:44:32.272" v="1020" actId="478"/>
          <ac:spMkLst>
            <pc:docMk/>
            <pc:sldMk cId="2263366720" sldId="276"/>
            <ac:spMk id="3" creationId="{4B03D19F-510F-4881-07F8-C48B8A161608}"/>
          </ac:spMkLst>
        </pc:spChg>
        <pc:spChg chg="add del">
          <ac:chgData name="Pranjal Save" userId="99ee663e0db162f6" providerId="LiveId" clId="{54032E2C-6EDD-4319-B714-A8AD6D1269C8}" dt="2023-09-07T16:22:58.420" v="1040" actId="22"/>
          <ac:spMkLst>
            <pc:docMk/>
            <pc:sldMk cId="2263366720" sldId="276"/>
            <ac:spMk id="3" creationId="{E6D6471E-068F-4278-FC90-46B8F10E46CD}"/>
          </ac:spMkLst>
        </pc:spChg>
        <pc:spChg chg="add del mod">
          <ac:chgData name="Pranjal Save" userId="99ee663e0db162f6" providerId="LiveId" clId="{54032E2C-6EDD-4319-B714-A8AD6D1269C8}" dt="2023-09-07T15:46:45.005" v="1038" actId="47"/>
          <ac:spMkLst>
            <pc:docMk/>
            <pc:sldMk cId="2263366720" sldId="276"/>
            <ac:spMk id="4" creationId="{91065F1D-B0B8-75AC-B6C2-CD5C104C8BF7}"/>
          </ac:spMkLst>
        </pc:spChg>
      </pc:sldChg>
      <pc:sldChg chg="addSp modSp new mod">
        <pc:chgData name="Pranjal Save" userId="99ee663e0db162f6" providerId="LiveId" clId="{54032E2C-6EDD-4319-B714-A8AD6D1269C8}" dt="2023-09-18T18:55:41.376" v="1071" actId="1076"/>
        <pc:sldMkLst>
          <pc:docMk/>
          <pc:sldMk cId="683687581" sldId="277"/>
        </pc:sldMkLst>
        <pc:picChg chg="add mod modCrop">
          <ac:chgData name="Pranjal Save" userId="99ee663e0db162f6" providerId="LiveId" clId="{54032E2C-6EDD-4319-B714-A8AD6D1269C8}" dt="2023-09-18T18:55:41.376" v="1071" actId="1076"/>
          <ac:picMkLst>
            <pc:docMk/>
            <pc:sldMk cId="683687581" sldId="277"/>
            <ac:picMk id="4" creationId="{67A8C840-9D6B-A031-D081-015502D30A8E}"/>
          </ac:picMkLst>
        </pc:picChg>
      </pc:sldChg>
      <pc:sldChg chg="addSp modSp new mod">
        <pc:chgData name="Pranjal Save" userId="99ee663e0db162f6" providerId="LiveId" clId="{54032E2C-6EDD-4319-B714-A8AD6D1269C8}" dt="2023-09-18T18:55:29.966" v="1070" actId="1076"/>
        <pc:sldMkLst>
          <pc:docMk/>
          <pc:sldMk cId="3546781864" sldId="278"/>
        </pc:sldMkLst>
        <pc:picChg chg="add mod modCrop">
          <ac:chgData name="Pranjal Save" userId="99ee663e0db162f6" providerId="LiveId" clId="{54032E2C-6EDD-4319-B714-A8AD6D1269C8}" dt="2023-09-18T18:55:29.966" v="1070" actId="1076"/>
          <ac:picMkLst>
            <pc:docMk/>
            <pc:sldMk cId="3546781864" sldId="278"/>
            <ac:picMk id="4" creationId="{9FF28995-975A-556D-DC31-23424ECC56E0}"/>
          </ac:picMkLst>
        </pc:picChg>
      </pc:sldChg>
      <pc:sldChg chg="addSp modSp new mod ord">
        <pc:chgData name="Pranjal Save" userId="99ee663e0db162f6" providerId="LiveId" clId="{54032E2C-6EDD-4319-B714-A8AD6D1269C8}" dt="2023-09-18T19:00:10.526" v="1087" actId="1076"/>
        <pc:sldMkLst>
          <pc:docMk/>
          <pc:sldMk cId="2265049391" sldId="279"/>
        </pc:sldMkLst>
        <pc:picChg chg="add mod">
          <ac:chgData name="Pranjal Save" userId="99ee663e0db162f6" providerId="LiveId" clId="{54032E2C-6EDD-4319-B714-A8AD6D1269C8}" dt="2023-09-18T19:00:10.526" v="1087" actId="1076"/>
          <ac:picMkLst>
            <pc:docMk/>
            <pc:sldMk cId="2265049391" sldId="279"/>
            <ac:picMk id="4" creationId="{552B8FE7-5FC0-928A-0DF8-4E293491F11A}"/>
          </ac:picMkLst>
        </pc:picChg>
      </pc:sldChg>
      <pc:sldChg chg="new del">
        <pc:chgData name="Pranjal Save" userId="99ee663e0db162f6" providerId="LiveId" clId="{54032E2C-6EDD-4319-B714-A8AD6D1269C8}" dt="2023-09-18T19:00:19.825" v="1091" actId="680"/>
        <pc:sldMkLst>
          <pc:docMk/>
          <pc:sldMk cId="458147447" sldId="280"/>
        </pc:sldMkLst>
      </pc:sldChg>
      <pc:sldChg chg="addSp modSp new mod ord">
        <pc:chgData name="Pranjal Save" userId="99ee663e0db162f6" providerId="LiveId" clId="{54032E2C-6EDD-4319-B714-A8AD6D1269C8}" dt="2023-09-18T19:04:55.579" v="1198"/>
        <pc:sldMkLst>
          <pc:docMk/>
          <pc:sldMk cId="585010648" sldId="280"/>
        </pc:sldMkLst>
        <pc:spChg chg="mod">
          <ac:chgData name="Pranjal Save" userId="99ee663e0db162f6" providerId="LiveId" clId="{54032E2C-6EDD-4319-B714-A8AD6D1269C8}" dt="2023-09-18T19:01:30.814" v="1133" actId="1076"/>
          <ac:spMkLst>
            <pc:docMk/>
            <pc:sldMk cId="585010648" sldId="280"/>
            <ac:spMk id="2" creationId="{A0D4559E-98A8-E40F-717C-B11C64536371}"/>
          </ac:spMkLst>
        </pc:spChg>
        <pc:spChg chg="add mod">
          <ac:chgData name="Pranjal Save" userId="99ee663e0db162f6" providerId="LiveId" clId="{54032E2C-6EDD-4319-B714-A8AD6D1269C8}" dt="2023-09-18T19:04:20.201" v="1190" actId="5793"/>
          <ac:spMkLst>
            <pc:docMk/>
            <pc:sldMk cId="585010648" sldId="280"/>
            <ac:spMk id="3" creationId="{EA0DDB82-741D-DAE7-BBCE-DE300E5180A6}"/>
          </ac:spMkLst>
        </pc:spChg>
        <pc:grpChg chg="mod">
          <ac:chgData name="Pranjal Save" userId="99ee663e0db162f6" providerId="LiveId" clId="{54032E2C-6EDD-4319-B714-A8AD6D1269C8}" dt="2023-09-18T19:04:55.579" v="1198"/>
          <ac:grpSpMkLst>
            <pc:docMk/>
            <pc:sldMk cId="585010648" sldId="280"/>
            <ac:grpSpMk id="11" creationId="{8DEF69B8-B529-E1D5-A304-12D26F5348E0}"/>
          </ac:grpSpMkLst>
        </pc:grpChg>
        <pc:inkChg chg="add mod">
          <ac:chgData name="Pranjal Save" userId="99ee663e0db162f6" providerId="LiveId" clId="{54032E2C-6EDD-4319-B714-A8AD6D1269C8}" dt="2023-09-18T19:04:55.579" v="1198"/>
          <ac:inkMkLst>
            <pc:docMk/>
            <pc:sldMk cId="585010648" sldId="280"/>
            <ac:inkMk id="4" creationId="{982D4430-DFEA-3F63-C315-A0378DD2378A}"/>
          </ac:inkMkLst>
        </pc:inkChg>
        <pc:inkChg chg="add mod">
          <ac:chgData name="Pranjal Save" userId="99ee663e0db162f6" providerId="LiveId" clId="{54032E2C-6EDD-4319-B714-A8AD6D1269C8}" dt="2023-09-18T19:04:55.579" v="1198"/>
          <ac:inkMkLst>
            <pc:docMk/>
            <pc:sldMk cId="585010648" sldId="280"/>
            <ac:inkMk id="5" creationId="{7836989E-80E2-7CAB-FF50-79B1F2AFD43B}"/>
          </ac:inkMkLst>
        </pc:inkChg>
        <pc:inkChg chg="add mod">
          <ac:chgData name="Pranjal Save" userId="99ee663e0db162f6" providerId="LiveId" clId="{54032E2C-6EDD-4319-B714-A8AD6D1269C8}" dt="2023-09-18T19:04:55.579" v="1198"/>
          <ac:inkMkLst>
            <pc:docMk/>
            <pc:sldMk cId="585010648" sldId="280"/>
            <ac:inkMk id="6" creationId="{C9F4F8F6-268E-DB46-B0C9-B1B03C68850B}"/>
          </ac:inkMkLst>
        </pc:inkChg>
        <pc:inkChg chg="add mod">
          <ac:chgData name="Pranjal Save" userId="99ee663e0db162f6" providerId="LiveId" clId="{54032E2C-6EDD-4319-B714-A8AD6D1269C8}" dt="2023-09-18T19:04:55.579" v="1198"/>
          <ac:inkMkLst>
            <pc:docMk/>
            <pc:sldMk cId="585010648" sldId="280"/>
            <ac:inkMk id="7" creationId="{68ED25BD-07E9-18E9-A417-C6993BA024C9}"/>
          </ac:inkMkLst>
        </pc:inkChg>
        <pc:inkChg chg="add mod">
          <ac:chgData name="Pranjal Save" userId="99ee663e0db162f6" providerId="LiveId" clId="{54032E2C-6EDD-4319-B714-A8AD6D1269C8}" dt="2023-09-18T19:04:55.579" v="1198"/>
          <ac:inkMkLst>
            <pc:docMk/>
            <pc:sldMk cId="585010648" sldId="280"/>
            <ac:inkMk id="8" creationId="{B24A0CB3-0475-59B4-852C-9E2B6B2F7F0E}"/>
          </ac:inkMkLst>
        </pc:inkChg>
        <pc:inkChg chg="add mod">
          <ac:chgData name="Pranjal Save" userId="99ee663e0db162f6" providerId="LiveId" clId="{54032E2C-6EDD-4319-B714-A8AD6D1269C8}" dt="2023-09-18T19:04:55.579" v="1198"/>
          <ac:inkMkLst>
            <pc:docMk/>
            <pc:sldMk cId="585010648" sldId="280"/>
            <ac:inkMk id="9" creationId="{53482376-DCC4-0467-9B4E-209FF646D5CA}"/>
          </ac:inkMkLst>
        </pc:inkChg>
        <pc:inkChg chg="add mod">
          <ac:chgData name="Pranjal Save" userId="99ee663e0db162f6" providerId="LiveId" clId="{54032E2C-6EDD-4319-B714-A8AD6D1269C8}" dt="2023-09-18T19:04:55.579" v="1198"/>
          <ac:inkMkLst>
            <pc:docMk/>
            <pc:sldMk cId="585010648" sldId="280"/>
            <ac:inkMk id="10" creationId="{95801E17-05EF-5F65-8DF4-815EB3F6DF56}"/>
          </ac:inkMkLst>
        </pc:inkChg>
      </pc:sldChg>
      <pc:sldChg chg="new del">
        <pc:chgData name="Pranjal Save" userId="99ee663e0db162f6" providerId="LiveId" clId="{54032E2C-6EDD-4319-B714-A8AD6D1269C8}" dt="2023-09-18T18:59:20.543" v="1082" actId="680"/>
        <pc:sldMkLst>
          <pc:docMk/>
          <pc:sldMk cId="2103150489" sldId="280"/>
        </pc:sldMkLst>
      </pc:sldChg>
      <pc:sldChg chg="addSp delSp modSp new mod">
        <pc:chgData name="Pranjal Save" userId="99ee663e0db162f6" providerId="LiveId" clId="{54032E2C-6EDD-4319-B714-A8AD6D1269C8}" dt="2023-09-18T19:16:27.687" v="1239" actId="1076"/>
        <pc:sldMkLst>
          <pc:docMk/>
          <pc:sldMk cId="1787669584" sldId="281"/>
        </pc:sldMkLst>
        <pc:spChg chg="mod">
          <ac:chgData name="Pranjal Save" userId="99ee663e0db162f6" providerId="LiveId" clId="{54032E2C-6EDD-4319-B714-A8AD6D1269C8}" dt="2023-09-18T19:16:05.886" v="1233" actId="1035"/>
          <ac:spMkLst>
            <pc:docMk/>
            <pc:sldMk cId="1787669584" sldId="281"/>
            <ac:spMk id="2" creationId="{841C31D6-557A-0B5D-872B-BAB03CDD6663}"/>
          </ac:spMkLst>
        </pc:spChg>
        <pc:spChg chg="add del">
          <ac:chgData name="Pranjal Save" userId="99ee663e0db162f6" providerId="LiveId" clId="{54032E2C-6EDD-4319-B714-A8AD6D1269C8}" dt="2023-09-18T19:15:07.302" v="1202" actId="22"/>
          <ac:spMkLst>
            <pc:docMk/>
            <pc:sldMk cId="1787669584" sldId="281"/>
            <ac:spMk id="4" creationId="{B8D73B1B-168D-56D2-3B63-E2CAF425B480}"/>
          </ac:spMkLst>
        </pc:spChg>
        <pc:picChg chg="add mod modCrop">
          <ac:chgData name="Pranjal Save" userId="99ee663e0db162f6" providerId="LiveId" clId="{54032E2C-6EDD-4319-B714-A8AD6D1269C8}" dt="2023-09-18T19:16:08.690" v="1234" actId="1076"/>
          <ac:picMkLst>
            <pc:docMk/>
            <pc:sldMk cId="1787669584" sldId="281"/>
            <ac:picMk id="6" creationId="{45F2FFBE-B130-A20D-F752-CB7FFE565E0E}"/>
          </ac:picMkLst>
        </pc:picChg>
        <pc:picChg chg="add mod modCrop">
          <ac:chgData name="Pranjal Save" userId="99ee663e0db162f6" providerId="LiveId" clId="{54032E2C-6EDD-4319-B714-A8AD6D1269C8}" dt="2023-09-18T19:16:27.687" v="1239" actId="1076"/>
          <ac:picMkLst>
            <pc:docMk/>
            <pc:sldMk cId="1787669584" sldId="281"/>
            <ac:picMk id="8" creationId="{16FDFC0D-7C3B-06CC-C64D-043BCD5E0816}"/>
          </ac:picMkLst>
        </pc:picChg>
      </pc:sldChg>
      <pc:sldChg chg="addSp modSp new mod">
        <pc:chgData name="Pranjal Save" userId="99ee663e0db162f6" providerId="LiveId" clId="{54032E2C-6EDD-4319-B714-A8AD6D1269C8}" dt="2023-09-18T19:20:40.186" v="1250" actId="14100"/>
        <pc:sldMkLst>
          <pc:docMk/>
          <pc:sldMk cId="3922990572" sldId="282"/>
        </pc:sldMkLst>
        <pc:picChg chg="add mod modCrop">
          <ac:chgData name="Pranjal Save" userId="99ee663e0db162f6" providerId="LiveId" clId="{54032E2C-6EDD-4319-B714-A8AD6D1269C8}" dt="2023-09-18T19:20:40.186" v="1250" actId="14100"/>
          <ac:picMkLst>
            <pc:docMk/>
            <pc:sldMk cId="3922990572" sldId="282"/>
            <ac:picMk id="5" creationId="{BC35A937-C290-614E-B3E5-ADB07E6CE193}"/>
          </ac:picMkLst>
        </pc:picChg>
      </pc:sldChg>
      <pc:sldChg chg="addSp delSp modSp new mod">
        <pc:chgData name="Pranjal Save" userId="99ee663e0db162f6" providerId="LiveId" clId="{54032E2C-6EDD-4319-B714-A8AD6D1269C8}" dt="2023-09-18T19:26:15.777" v="1323" actId="1076"/>
        <pc:sldMkLst>
          <pc:docMk/>
          <pc:sldMk cId="2305054645" sldId="283"/>
        </pc:sldMkLst>
        <pc:spChg chg="mod">
          <ac:chgData name="Pranjal Save" userId="99ee663e0db162f6" providerId="LiveId" clId="{54032E2C-6EDD-4319-B714-A8AD6D1269C8}" dt="2023-09-18T19:22:38.005" v="1276" actId="20577"/>
          <ac:spMkLst>
            <pc:docMk/>
            <pc:sldMk cId="2305054645" sldId="283"/>
            <ac:spMk id="2" creationId="{6FF9FC33-01B6-7CE0-65BB-CA96C4B537EC}"/>
          </ac:spMkLst>
        </pc:spChg>
        <pc:spChg chg="add mod">
          <ac:chgData name="Pranjal Save" userId="99ee663e0db162f6" providerId="LiveId" clId="{54032E2C-6EDD-4319-B714-A8AD6D1269C8}" dt="2023-09-18T19:25:48.969" v="1313" actId="113"/>
          <ac:spMkLst>
            <pc:docMk/>
            <pc:sldMk cId="2305054645" sldId="283"/>
            <ac:spMk id="4" creationId="{E2BD9100-2170-20A1-1C53-54890FDD1BBB}"/>
          </ac:spMkLst>
        </pc:spChg>
        <pc:spChg chg="add mod">
          <ac:chgData name="Pranjal Save" userId="99ee663e0db162f6" providerId="LiveId" clId="{54032E2C-6EDD-4319-B714-A8AD6D1269C8}" dt="2023-09-18T19:25:47.354" v="1312" actId="1076"/>
          <ac:spMkLst>
            <pc:docMk/>
            <pc:sldMk cId="2305054645" sldId="283"/>
            <ac:spMk id="9" creationId="{5B993007-F520-0FBA-8A3F-87D067295712}"/>
          </ac:spMkLst>
        </pc:spChg>
        <pc:spChg chg="add mod">
          <ac:chgData name="Pranjal Save" userId="99ee663e0db162f6" providerId="LiveId" clId="{54032E2C-6EDD-4319-B714-A8AD6D1269C8}" dt="2023-09-18T19:25:47.354" v="1312" actId="1076"/>
          <ac:spMkLst>
            <pc:docMk/>
            <pc:sldMk cId="2305054645" sldId="283"/>
            <ac:spMk id="10" creationId="{685423AE-0C02-5822-B33D-83E826315A41}"/>
          </ac:spMkLst>
        </pc:spChg>
        <pc:spChg chg="add mod">
          <ac:chgData name="Pranjal Save" userId="99ee663e0db162f6" providerId="LiveId" clId="{54032E2C-6EDD-4319-B714-A8AD6D1269C8}" dt="2023-09-18T19:25:47.354" v="1312" actId="1076"/>
          <ac:spMkLst>
            <pc:docMk/>
            <pc:sldMk cId="2305054645" sldId="283"/>
            <ac:spMk id="11" creationId="{70716FBB-6EB1-7AE2-E2BF-4A3A3A15BE00}"/>
          </ac:spMkLst>
        </pc:spChg>
        <pc:picChg chg="add del mod modCrop">
          <ac:chgData name="Pranjal Save" userId="99ee663e0db162f6" providerId="LiveId" clId="{54032E2C-6EDD-4319-B714-A8AD6D1269C8}" dt="2023-09-18T19:23:52.982" v="1295" actId="478"/>
          <ac:picMkLst>
            <pc:docMk/>
            <pc:sldMk cId="2305054645" sldId="283"/>
            <ac:picMk id="6" creationId="{D428A5EC-EA7D-2C96-11B6-24BC311663BC}"/>
          </ac:picMkLst>
        </pc:picChg>
        <pc:picChg chg="add del mod">
          <ac:chgData name="Pranjal Save" userId="99ee663e0db162f6" providerId="LiveId" clId="{54032E2C-6EDD-4319-B714-A8AD6D1269C8}" dt="2023-09-18T19:23:48.843" v="1289"/>
          <ac:picMkLst>
            <pc:docMk/>
            <pc:sldMk cId="2305054645" sldId="283"/>
            <ac:picMk id="7" creationId="{E0A846FB-73AF-100C-E330-D23F439D8E84}"/>
          </ac:picMkLst>
        </pc:picChg>
        <pc:picChg chg="add del mod">
          <ac:chgData name="Pranjal Save" userId="99ee663e0db162f6" providerId="LiveId" clId="{54032E2C-6EDD-4319-B714-A8AD6D1269C8}" dt="2023-09-18T19:24:53.906" v="1304"/>
          <ac:picMkLst>
            <pc:docMk/>
            <pc:sldMk cId="2305054645" sldId="283"/>
            <ac:picMk id="8" creationId="{8F078E3E-0D73-4B08-1EE8-5A56223B9F6C}"/>
          </ac:picMkLst>
        </pc:picChg>
        <pc:picChg chg="add del mod">
          <ac:chgData name="Pranjal Save" userId="99ee663e0db162f6" providerId="LiveId" clId="{54032E2C-6EDD-4319-B714-A8AD6D1269C8}" dt="2023-09-18T19:25:43.199" v="1311"/>
          <ac:picMkLst>
            <pc:docMk/>
            <pc:sldMk cId="2305054645" sldId="283"/>
            <ac:picMk id="1032" creationId="{561C1959-87B0-AE68-6D42-A6B51AE18FB6}"/>
          </ac:picMkLst>
        </pc:picChg>
        <pc:picChg chg="add mod">
          <ac:chgData name="Pranjal Save" userId="99ee663e0db162f6" providerId="LiveId" clId="{54032E2C-6EDD-4319-B714-A8AD6D1269C8}" dt="2023-09-18T19:26:11.610" v="1320" actId="1076"/>
          <ac:picMkLst>
            <pc:docMk/>
            <pc:sldMk cId="2305054645" sldId="283"/>
            <ac:picMk id="1034" creationId="{FFED5D86-3D7E-5093-D20F-4D8D3971479B}"/>
          </ac:picMkLst>
        </pc:picChg>
        <pc:picChg chg="add del mod">
          <ac:chgData name="Pranjal Save" userId="99ee663e0db162f6" providerId="LiveId" clId="{54032E2C-6EDD-4319-B714-A8AD6D1269C8}" dt="2023-09-18T19:26:11.966" v="1321"/>
          <ac:picMkLst>
            <pc:docMk/>
            <pc:sldMk cId="2305054645" sldId="283"/>
            <ac:picMk id="1036" creationId="{AC456B6A-9DA2-B119-0184-E189AE56E360}"/>
          </ac:picMkLst>
        </pc:picChg>
        <pc:picChg chg="add mod">
          <ac:chgData name="Pranjal Save" userId="99ee663e0db162f6" providerId="LiveId" clId="{54032E2C-6EDD-4319-B714-A8AD6D1269C8}" dt="2023-09-18T19:26:15.777" v="1323" actId="1076"/>
          <ac:picMkLst>
            <pc:docMk/>
            <pc:sldMk cId="2305054645" sldId="283"/>
            <ac:picMk id="1038" creationId="{16B5002C-8D55-A7A5-D851-2B4C8B6571A1}"/>
          </ac:picMkLst>
        </pc:picChg>
      </pc:sldChg>
      <pc:sldChg chg="addSp modSp new mod">
        <pc:chgData name="Pranjal Save" userId="99ee663e0db162f6" providerId="LiveId" clId="{54032E2C-6EDD-4319-B714-A8AD6D1269C8}" dt="2023-09-18T19:26:24.922" v="1324" actId="1076"/>
        <pc:sldMkLst>
          <pc:docMk/>
          <pc:sldMk cId="116976074" sldId="284"/>
        </pc:sldMkLst>
        <pc:picChg chg="add mod">
          <ac:chgData name="Pranjal Save" userId="99ee663e0db162f6" providerId="LiveId" clId="{54032E2C-6EDD-4319-B714-A8AD6D1269C8}" dt="2023-09-18T19:26:24.922" v="1324" actId="1076"/>
          <ac:picMkLst>
            <pc:docMk/>
            <pc:sldMk cId="116976074" sldId="284"/>
            <ac:picMk id="3" creationId="{8F234F03-87C7-2FE9-1AC9-27F9034BFEEC}"/>
          </ac:picMkLst>
        </pc:picChg>
      </pc:sldChg>
      <pc:sldChg chg="addSp modSp new mod">
        <pc:chgData name="Pranjal Save" userId="99ee663e0db162f6" providerId="LiveId" clId="{54032E2C-6EDD-4319-B714-A8AD6D1269C8}" dt="2023-09-18T19:26:58.726" v="1333" actId="1076"/>
        <pc:sldMkLst>
          <pc:docMk/>
          <pc:sldMk cId="2036737832" sldId="285"/>
        </pc:sldMkLst>
        <pc:picChg chg="add mod modCrop">
          <ac:chgData name="Pranjal Save" userId="99ee663e0db162f6" providerId="LiveId" clId="{54032E2C-6EDD-4319-B714-A8AD6D1269C8}" dt="2023-09-18T19:26:58.726" v="1333" actId="1076"/>
          <ac:picMkLst>
            <pc:docMk/>
            <pc:sldMk cId="2036737832" sldId="285"/>
            <ac:picMk id="4" creationId="{964733D4-418A-862C-B9F8-9D3DAF76BA1C}"/>
          </ac:picMkLst>
        </pc:picChg>
      </pc:sldChg>
      <pc:sldChg chg="addSp modSp new mod">
        <pc:chgData name="Pranjal Save" userId="99ee663e0db162f6" providerId="LiveId" clId="{54032E2C-6EDD-4319-B714-A8AD6D1269C8}" dt="2023-09-18T19:32:38.292" v="1349" actId="14100"/>
        <pc:sldMkLst>
          <pc:docMk/>
          <pc:sldMk cId="3928453725" sldId="286"/>
        </pc:sldMkLst>
        <pc:picChg chg="add mod modCrop">
          <ac:chgData name="Pranjal Save" userId="99ee663e0db162f6" providerId="LiveId" clId="{54032E2C-6EDD-4319-B714-A8AD6D1269C8}" dt="2023-09-18T19:32:06.467" v="1342" actId="1076"/>
          <ac:picMkLst>
            <pc:docMk/>
            <pc:sldMk cId="3928453725" sldId="286"/>
            <ac:picMk id="4" creationId="{DCF7E338-C1EF-0BD2-4DAB-17E26EAB30C8}"/>
          </ac:picMkLst>
        </pc:picChg>
        <pc:picChg chg="add mod modCrop">
          <ac:chgData name="Pranjal Save" userId="99ee663e0db162f6" providerId="LiveId" clId="{54032E2C-6EDD-4319-B714-A8AD6D1269C8}" dt="2023-09-18T19:32:38.292" v="1349" actId="14100"/>
          <ac:picMkLst>
            <pc:docMk/>
            <pc:sldMk cId="3928453725" sldId="286"/>
            <ac:picMk id="6" creationId="{2611C66A-51BC-DCBC-FEE0-1725456E13A7}"/>
          </ac:picMkLst>
        </pc:picChg>
      </pc:sldChg>
      <pc:sldChg chg="addSp modSp new mod">
        <pc:chgData name="Pranjal Save" userId="99ee663e0db162f6" providerId="LiveId" clId="{54032E2C-6EDD-4319-B714-A8AD6D1269C8}" dt="2023-09-22T04:02:44.314" v="1370" actId="123"/>
        <pc:sldMkLst>
          <pc:docMk/>
          <pc:sldMk cId="681541224" sldId="287"/>
        </pc:sldMkLst>
        <pc:spChg chg="mod">
          <ac:chgData name="Pranjal Save" userId="99ee663e0db162f6" providerId="LiveId" clId="{54032E2C-6EDD-4319-B714-A8AD6D1269C8}" dt="2023-09-22T04:02:00.723" v="1354"/>
          <ac:spMkLst>
            <pc:docMk/>
            <pc:sldMk cId="681541224" sldId="287"/>
            <ac:spMk id="2" creationId="{49399176-E4A6-D74F-FAEA-C3A7473C4F17}"/>
          </ac:spMkLst>
        </pc:spChg>
        <pc:spChg chg="add mod">
          <ac:chgData name="Pranjal Save" userId="99ee663e0db162f6" providerId="LiveId" clId="{54032E2C-6EDD-4319-B714-A8AD6D1269C8}" dt="2023-09-22T04:02:44.314" v="1370" actId="123"/>
          <ac:spMkLst>
            <pc:docMk/>
            <pc:sldMk cId="681541224" sldId="287"/>
            <ac:spMk id="4" creationId="{6B5D0D0A-FAB9-8765-1DC3-A2413BFAF73E}"/>
          </ac:spMkLst>
        </pc:spChg>
      </pc:sldChg>
      <pc:sldChg chg="addSp delSp modSp new mod">
        <pc:chgData name="Pranjal Save" userId="99ee663e0db162f6" providerId="LiveId" clId="{54032E2C-6EDD-4319-B714-A8AD6D1269C8}" dt="2023-09-22T04:18:13.605" v="1627" actId="20577"/>
        <pc:sldMkLst>
          <pc:docMk/>
          <pc:sldMk cId="3021684950" sldId="288"/>
        </pc:sldMkLst>
        <pc:spChg chg="mod">
          <ac:chgData name="Pranjal Save" userId="99ee663e0db162f6" providerId="LiveId" clId="{54032E2C-6EDD-4319-B714-A8AD6D1269C8}" dt="2023-09-22T04:18:13.605" v="1627" actId="20577"/>
          <ac:spMkLst>
            <pc:docMk/>
            <pc:sldMk cId="3021684950" sldId="288"/>
            <ac:spMk id="2" creationId="{48D7FC62-C39F-96D2-05EB-D0292567095B}"/>
          </ac:spMkLst>
        </pc:spChg>
        <pc:spChg chg="add del mod">
          <ac:chgData name="Pranjal Save" userId="99ee663e0db162f6" providerId="LiveId" clId="{54032E2C-6EDD-4319-B714-A8AD6D1269C8}" dt="2023-09-22T04:15:07.209" v="1586"/>
          <ac:spMkLst>
            <pc:docMk/>
            <pc:sldMk cId="3021684950" sldId="288"/>
            <ac:spMk id="3" creationId="{B5AEA1FC-A67A-56E2-31B3-4CBD40435250}"/>
          </ac:spMkLst>
        </pc:spChg>
        <pc:spChg chg="add mod">
          <ac:chgData name="Pranjal Save" userId="99ee663e0db162f6" providerId="LiveId" clId="{54032E2C-6EDD-4319-B714-A8AD6D1269C8}" dt="2023-09-22T04:11:55.701" v="1446" actId="1076"/>
          <ac:spMkLst>
            <pc:docMk/>
            <pc:sldMk cId="3021684950" sldId="288"/>
            <ac:spMk id="4" creationId="{19E1618B-B751-00E7-195F-DB443DA8782B}"/>
          </ac:spMkLst>
        </pc:spChg>
        <pc:spChg chg="add mod">
          <ac:chgData name="Pranjal Save" userId="99ee663e0db162f6" providerId="LiveId" clId="{54032E2C-6EDD-4319-B714-A8AD6D1269C8}" dt="2023-09-22T04:13:14.512" v="1543" actId="20577"/>
          <ac:spMkLst>
            <pc:docMk/>
            <pc:sldMk cId="3021684950" sldId="288"/>
            <ac:spMk id="11" creationId="{9E92E352-0961-91D0-D035-53004E35C946}"/>
          </ac:spMkLst>
        </pc:spChg>
        <pc:spChg chg="add mod">
          <ac:chgData name="Pranjal Save" userId="99ee663e0db162f6" providerId="LiveId" clId="{54032E2C-6EDD-4319-B714-A8AD6D1269C8}" dt="2023-09-22T04:14:04.114" v="1560" actId="1076"/>
          <ac:spMkLst>
            <pc:docMk/>
            <pc:sldMk cId="3021684950" sldId="288"/>
            <ac:spMk id="15" creationId="{3531B6BB-492F-8859-25F8-556EC43F34B3}"/>
          </ac:spMkLst>
        </pc:spChg>
        <pc:spChg chg="add mod">
          <ac:chgData name="Pranjal Save" userId="99ee663e0db162f6" providerId="LiveId" clId="{54032E2C-6EDD-4319-B714-A8AD6D1269C8}" dt="2023-09-22T04:14:50.822" v="1571" actId="14100"/>
          <ac:spMkLst>
            <pc:docMk/>
            <pc:sldMk cId="3021684950" sldId="288"/>
            <ac:spMk id="19" creationId="{BEFDADCB-81F0-5ABB-04D5-577A5505EC87}"/>
          </ac:spMkLst>
        </pc:spChg>
        <pc:spChg chg="add mod">
          <ac:chgData name="Pranjal Save" userId="99ee663e0db162f6" providerId="LiveId" clId="{54032E2C-6EDD-4319-B714-A8AD6D1269C8}" dt="2023-09-22T04:15:04.724" v="1584" actId="20577"/>
          <ac:spMkLst>
            <pc:docMk/>
            <pc:sldMk cId="3021684950" sldId="288"/>
            <ac:spMk id="21" creationId="{466DB48E-BF69-9F7A-A149-9712ABA59852}"/>
          </ac:spMkLst>
        </pc:spChg>
        <pc:cxnChg chg="add mod">
          <ac:chgData name="Pranjal Save" userId="99ee663e0db162f6" providerId="LiveId" clId="{54032E2C-6EDD-4319-B714-A8AD6D1269C8}" dt="2023-09-22T04:12:39.464" v="1511" actId="14100"/>
          <ac:cxnSpMkLst>
            <pc:docMk/>
            <pc:sldMk cId="3021684950" sldId="288"/>
            <ac:cxnSpMk id="6" creationId="{430762B5-E47F-7003-2A13-E3A0A850781B}"/>
          </ac:cxnSpMkLst>
        </pc:cxnChg>
        <pc:cxnChg chg="add mod">
          <ac:chgData name="Pranjal Save" userId="99ee663e0db162f6" providerId="LiveId" clId="{54032E2C-6EDD-4319-B714-A8AD6D1269C8}" dt="2023-09-22T04:12:42.700" v="1512" actId="14100"/>
          <ac:cxnSpMkLst>
            <pc:docMk/>
            <pc:sldMk cId="3021684950" sldId="288"/>
            <ac:cxnSpMk id="8" creationId="{4C9DE4AE-5864-07D5-7D44-CAD44A2FF178}"/>
          </ac:cxnSpMkLst>
        </pc:cxnChg>
        <pc:cxnChg chg="add mod">
          <ac:chgData name="Pranjal Save" userId="99ee663e0db162f6" providerId="LiveId" clId="{54032E2C-6EDD-4319-B714-A8AD6D1269C8}" dt="2023-09-22T04:14:53.736" v="1572" actId="14100"/>
          <ac:cxnSpMkLst>
            <pc:docMk/>
            <pc:sldMk cId="3021684950" sldId="288"/>
            <ac:cxnSpMk id="12" creationId="{96086A1B-0245-8EBD-B0D2-2D3EA1656328}"/>
          </ac:cxnSpMkLst>
        </pc:cxnChg>
        <pc:cxnChg chg="add mod">
          <ac:chgData name="Pranjal Save" userId="99ee663e0db162f6" providerId="LiveId" clId="{54032E2C-6EDD-4319-B714-A8AD6D1269C8}" dt="2023-09-22T04:13:41.528" v="1548" actId="13822"/>
          <ac:cxnSpMkLst>
            <pc:docMk/>
            <pc:sldMk cId="3021684950" sldId="288"/>
            <ac:cxnSpMk id="14" creationId="{C8CB9D2E-5AD8-2F60-E928-D100DE0D2A91}"/>
          </ac:cxnSpMkLst>
        </pc:cxnChg>
      </pc:sldChg>
      <pc:sldChg chg="addSp modSp new mod">
        <pc:chgData name="Pranjal Save" userId="99ee663e0db162f6" providerId="LiveId" clId="{54032E2C-6EDD-4319-B714-A8AD6D1269C8}" dt="2023-09-22T04:32:18.931" v="2863" actId="123"/>
        <pc:sldMkLst>
          <pc:docMk/>
          <pc:sldMk cId="1093904786" sldId="289"/>
        </pc:sldMkLst>
        <pc:spChg chg="mod">
          <ac:chgData name="Pranjal Save" userId="99ee663e0db162f6" providerId="LiveId" clId="{54032E2C-6EDD-4319-B714-A8AD6D1269C8}" dt="2023-09-22T04:18:37.810" v="1662" actId="113"/>
          <ac:spMkLst>
            <pc:docMk/>
            <pc:sldMk cId="1093904786" sldId="289"/>
            <ac:spMk id="2" creationId="{2D49A0A6-B023-4E3C-E582-A3CDB4347A96}"/>
          </ac:spMkLst>
        </pc:spChg>
        <pc:spChg chg="add mod">
          <ac:chgData name="Pranjal Save" userId="99ee663e0db162f6" providerId="LiveId" clId="{54032E2C-6EDD-4319-B714-A8AD6D1269C8}" dt="2023-09-22T04:32:18.931" v="2863" actId="123"/>
          <ac:spMkLst>
            <pc:docMk/>
            <pc:sldMk cId="1093904786" sldId="289"/>
            <ac:spMk id="3" creationId="{DA919898-95F0-4CF9-CDD3-2D0CC7953E74}"/>
          </ac:spMkLst>
        </pc:spChg>
      </pc:sldChg>
      <pc:sldChg chg="new del">
        <pc:chgData name="Pranjal Save" userId="99ee663e0db162f6" providerId="LiveId" clId="{54032E2C-6EDD-4319-B714-A8AD6D1269C8}" dt="2023-09-22T04:18:00.062" v="1603" actId="680"/>
        <pc:sldMkLst>
          <pc:docMk/>
          <pc:sldMk cId="2580218390" sldId="289"/>
        </pc:sldMkLst>
      </pc:sldChg>
      <pc:sldChg chg="modSp add del mod">
        <pc:chgData name="Pranjal Save" userId="99ee663e0db162f6" providerId="LiveId" clId="{54032E2C-6EDD-4319-B714-A8AD6D1269C8}" dt="2023-09-22T04:17:59.614" v="1602"/>
        <pc:sldMkLst>
          <pc:docMk/>
          <pc:sldMk cId="2780590297" sldId="290"/>
        </pc:sldMkLst>
        <pc:spChg chg="mod">
          <ac:chgData name="Pranjal Save" userId="99ee663e0db162f6" providerId="LiveId" clId="{54032E2C-6EDD-4319-B714-A8AD6D1269C8}" dt="2023-09-22T04:17:58.538" v="1598" actId="20577"/>
          <ac:spMkLst>
            <pc:docMk/>
            <pc:sldMk cId="2780590297" sldId="290"/>
            <ac:spMk id="4" creationId="{19E1618B-B751-00E7-195F-DB443DA8782B}"/>
          </ac:spMkLst>
        </pc:spChg>
      </pc:sldChg>
      <pc:sldChg chg="addSp modSp new mod">
        <pc:chgData name="Pranjal Save" userId="99ee663e0db162f6" providerId="LiveId" clId="{54032E2C-6EDD-4319-B714-A8AD6D1269C8}" dt="2023-09-22T04:41:26.154" v="3037" actId="14100"/>
        <pc:sldMkLst>
          <pc:docMk/>
          <pc:sldMk cId="3705474091" sldId="290"/>
        </pc:sldMkLst>
        <pc:spChg chg="add mod">
          <ac:chgData name="Pranjal Save" userId="99ee663e0db162f6" providerId="LiveId" clId="{54032E2C-6EDD-4319-B714-A8AD6D1269C8}" dt="2023-09-22T04:41:26.154" v="3037" actId="14100"/>
          <ac:spMkLst>
            <pc:docMk/>
            <pc:sldMk cId="3705474091" sldId="290"/>
            <ac:spMk id="5" creationId="{BD4A001B-080A-30DB-4310-A4DA52D31B72}"/>
          </ac:spMkLst>
        </pc:spChg>
        <pc:picChg chg="add mod">
          <ac:chgData name="Pranjal Save" userId="99ee663e0db162f6" providerId="LiveId" clId="{54032E2C-6EDD-4319-B714-A8AD6D1269C8}" dt="2023-09-22T04:38:19.063" v="2867" actId="1076"/>
          <ac:picMkLst>
            <pc:docMk/>
            <pc:sldMk cId="3705474091" sldId="290"/>
            <ac:picMk id="4" creationId="{EC6BA391-C852-FECA-A5EC-C942B844EC1E}"/>
          </ac:picMkLst>
        </pc:picChg>
      </pc:sldChg>
      <pc:sldChg chg="addSp modSp new mod">
        <pc:chgData name="Pranjal Save" userId="99ee663e0db162f6" providerId="LiveId" clId="{54032E2C-6EDD-4319-B714-A8AD6D1269C8}" dt="2023-09-22T05:10:23.335" v="3052" actId="1076"/>
        <pc:sldMkLst>
          <pc:docMk/>
          <pc:sldMk cId="2445994748" sldId="291"/>
        </pc:sldMkLst>
        <pc:picChg chg="add mod modCrop">
          <ac:chgData name="Pranjal Save" userId="99ee663e0db162f6" providerId="LiveId" clId="{54032E2C-6EDD-4319-B714-A8AD6D1269C8}" dt="2023-09-22T05:10:23.335" v="3052" actId="1076"/>
          <ac:picMkLst>
            <pc:docMk/>
            <pc:sldMk cId="2445994748" sldId="291"/>
            <ac:picMk id="4" creationId="{8F5AE0FC-4750-CFC5-79A4-5158E5FE50E2}"/>
          </ac:picMkLst>
        </pc:picChg>
        <pc:picChg chg="add mod modCrop">
          <ac:chgData name="Pranjal Save" userId="99ee663e0db162f6" providerId="LiveId" clId="{54032E2C-6EDD-4319-B714-A8AD6D1269C8}" dt="2023-09-22T05:10:18.821" v="3051" actId="14100"/>
          <ac:picMkLst>
            <pc:docMk/>
            <pc:sldMk cId="2445994748" sldId="291"/>
            <ac:picMk id="5" creationId="{0570D356-8361-E4B5-74CC-084FA4F597CB}"/>
          </ac:picMkLst>
        </pc:picChg>
      </pc:sldChg>
      <pc:sldChg chg="addSp modSp new mod">
        <pc:chgData name="Pranjal Save" userId="99ee663e0db162f6" providerId="LiveId" clId="{54032E2C-6EDD-4319-B714-A8AD6D1269C8}" dt="2023-09-22T15:31:14.365" v="3178" actId="14100"/>
        <pc:sldMkLst>
          <pc:docMk/>
          <pc:sldMk cId="1268681973" sldId="292"/>
        </pc:sldMkLst>
        <pc:spChg chg="mod">
          <ac:chgData name="Pranjal Save" userId="99ee663e0db162f6" providerId="LiveId" clId="{54032E2C-6EDD-4319-B714-A8AD6D1269C8}" dt="2023-09-22T15:18:40.538" v="3060" actId="1076"/>
          <ac:spMkLst>
            <pc:docMk/>
            <pc:sldMk cId="1268681973" sldId="292"/>
            <ac:spMk id="2" creationId="{9D7BA60B-605C-CFFA-4004-16B602B75903}"/>
          </ac:spMkLst>
        </pc:spChg>
        <pc:spChg chg="add mod">
          <ac:chgData name="Pranjal Save" userId="99ee663e0db162f6" providerId="LiveId" clId="{54032E2C-6EDD-4319-B714-A8AD6D1269C8}" dt="2023-09-22T15:19:20.148" v="3070" actId="20577"/>
          <ac:spMkLst>
            <pc:docMk/>
            <pc:sldMk cId="1268681973" sldId="292"/>
            <ac:spMk id="4" creationId="{18D63CBE-FF60-9628-D1B6-5E805E9CB2D8}"/>
          </ac:spMkLst>
        </pc:spChg>
        <pc:spChg chg="add mod">
          <ac:chgData name="Pranjal Save" userId="99ee663e0db162f6" providerId="LiveId" clId="{54032E2C-6EDD-4319-B714-A8AD6D1269C8}" dt="2023-09-22T15:30:53.193" v="3173" actId="1076"/>
          <ac:spMkLst>
            <pc:docMk/>
            <pc:sldMk cId="1268681973" sldId="292"/>
            <ac:spMk id="6" creationId="{2A521352-08B9-5CAD-B7CB-40D8CC11972C}"/>
          </ac:spMkLst>
        </pc:spChg>
        <pc:cxnChg chg="add mod">
          <ac:chgData name="Pranjal Save" userId="99ee663e0db162f6" providerId="LiveId" clId="{54032E2C-6EDD-4319-B714-A8AD6D1269C8}" dt="2023-09-22T15:31:14.365" v="3178" actId="14100"/>
          <ac:cxnSpMkLst>
            <pc:docMk/>
            <pc:sldMk cId="1268681973" sldId="292"/>
            <ac:cxnSpMk id="8" creationId="{960D17D7-858A-0B02-E036-C4B91977388F}"/>
          </ac:cxnSpMkLst>
        </pc:cxnChg>
      </pc:sldChg>
      <pc:sldChg chg="addSp modSp new mod modAnim">
        <pc:chgData name="Pranjal Save" userId="99ee663e0db162f6" providerId="LiveId" clId="{54032E2C-6EDD-4319-B714-A8AD6D1269C8}" dt="2023-09-22T15:22:01.570" v="3098"/>
        <pc:sldMkLst>
          <pc:docMk/>
          <pc:sldMk cId="202212417" sldId="293"/>
        </pc:sldMkLst>
        <pc:spChg chg="mod">
          <ac:chgData name="Pranjal Save" userId="99ee663e0db162f6" providerId="LiveId" clId="{54032E2C-6EDD-4319-B714-A8AD6D1269C8}" dt="2023-09-22T15:19:59.349" v="3073" actId="255"/>
          <ac:spMkLst>
            <pc:docMk/>
            <pc:sldMk cId="202212417" sldId="293"/>
            <ac:spMk id="2" creationId="{11C62019-CA47-74C2-C542-6F99EDEED5E5}"/>
          </ac:spMkLst>
        </pc:spChg>
        <pc:picChg chg="add mod modCrop">
          <ac:chgData name="Pranjal Save" userId="99ee663e0db162f6" providerId="LiveId" clId="{54032E2C-6EDD-4319-B714-A8AD6D1269C8}" dt="2023-09-22T15:21:32.671" v="3091" actId="732"/>
          <ac:picMkLst>
            <pc:docMk/>
            <pc:sldMk cId="202212417" sldId="293"/>
            <ac:picMk id="4" creationId="{80612593-C004-1032-3F6D-7E655C8167C4}"/>
          </ac:picMkLst>
        </pc:picChg>
        <pc:picChg chg="add mod modCrop">
          <ac:chgData name="Pranjal Save" userId="99ee663e0db162f6" providerId="LiveId" clId="{54032E2C-6EDD-4319-B714-A8AD6D1269C8}" dt="2023-09-22T15:21:58.923" v="3097" actId="1076"/>
          <ac:picMkLst>
            <pc:docMk/>
            <pc:sldMk cId="202212417" sldId="293"/>
            <ac:picMk id="6" creationId="{9AC9C937-C6EF-6542-A60D-F14CE45228B4}"/>
          </ac:picMkLst>
        </pc:picChg>
      </pc:sldChg>
      <pc:sldChg chg="addSp modSp new mod modAnim">
        <pc:chgData name="Pranjal Save" userId="99ee663e0db162f6" providerId="LiveId" clId="{54032E2C-6EDD-4319-B714-A8AD6D1269C8}" dt="2023-09-22T15:25:35.712" v="3110" actId="1076"/>
        <pc:sldMkLst>
          <pc:docMk/>
          <pc:sldMk cId="401385645" sldId="294"/>
        </pc:sldMkLst>
        <pc:picChg chg="add mod modCrop">
          <ac:chgData name="Pranjal Save" userId="99ee663e0db162f6" providerId="LiveId" clId="{54032E2C-6EDD-4319-B714-A8AD6D1269C8}" dt="2023-09-22T15:25:35.712" v="3110" actId="1076"/>
          <ac:picMkLst>
            <pc:docMk/>
            <pc:sldMk cId="401385645" sldId="294"/>
            <ac:picMk id="4" creationId="{945262FB-F4F7-61E6-C109-31CE3B9D72C5}"/>
          </ac:picMkLst>
        </pc:picChg>
      </pc:sldChg>
      <pc:sldChg chg="addSp modSp new mod">
        <pc:chgData name="Pranjal Save" userId="99ee663e0db162f6" providerId="LiveId" clId="{54032E2C-6EDD-4319-B714-A8AD6D1269C8}" dt="2023-09-22T15:26:08.792" v="3119" actId="1076"/>
        <pc:sldMkLst>
          <pc:docMk/>
          <pc:sldMk cId="1004824441" sldId="295"/>
        </pc:sldMkLst>
        <pc:picChg chg="add mod modCrop">
          <ac:chgData name="Pranjal Save" userId="99ee663e0db162f6" providerId="LiveId" clId="{54032E2C-6EDD-4319-B714-A8AD6D1269C8}" dt="2023-09-22T15:26:08.792" v="3119" actId="1076"/>
          <ac:picMkLst>
            <pc:docMk/>
            <pc:sldMk cId="1004824441" sldId="295"/>
            <ac:picMk id="4" creationId="{8C0B6A03-945D-8231-B8E0-4CEF7072FC69}"/>
          </ac:picMkLst>
        </pc:picChg>
      </pc:sldChg>
      <pc:sldChg chg="addSp modSp new mod">
        <pc:chgData name="Pranjal Save" userId="99ee663e0db162f6" providerId="LiveId" clId="{54032E2C-6EDD-4319-B714-A8AD6D1269C8}" dt="2023-09-22T15:28:30.162" v="3150" actId="1035"/>
        <pc:sldMkLst>
          <pc:docMk/>
          <pc:sldMk cId="3901807125" sldId="296"/>
        </pc:sldMkLst>
        <pc:picChg chg="add mod modCrop">
          <ac:chgData name="Pranjal Save" userId="99ee663e0db162f6" providerId="LiveId" clId="{54032E2C-6EDD-4319-B714-A8AD6D1269C8}" dt="2023-09-22T15:27:28.866" v="3138" actId="1076"/>
          <ac:picMkLst>
            <pc:docMk/>
            <pc:sldMk cId="3901807125" sldId="296"/>
            <ac:picMk id="4" creationId="{A48504C8-C86D-0BFB-BD65-8377E3E44EBF}"/>
          </ac:picMkLst>
        </pc:picChg>
        <pc:picChg chg="add mod">
          <ac:chgData name="Pranjal Save" userId="99ee663e0db162f6" providerId="LiveId" clId="{54032E2C-6EDD-4319-B714-A8AD6D1269C8}" dt="2023-09-22T15:28:30.162" v="3150" actId="1035"/>
          <ac:picMkLst>
            <pc:docMk/>
            <pc:sldMk cId="3901807125" sldId="296"/>
            <ac:picMk id="5" creationId="{8D11AEB3-23D1-D300-6009-B506942631BC}"/>
          </ac:picMkLst>
        </pc:picChg>
      </pc:sldChg>
      <pc:sldChg chg="addSp delSp modSp new mod">
        <pc:chgData name="Pranjal Save" userId="99ee663e0db162f6" providerId="LiveId" clId="{54032E2C-6EDD-4319-B714-A8AD6D1269C8}" dt="2023-09-22T15:35:01.019" v="3193" actId="1076"/>
        <pc:sldMkLst>
          <pc:docMk/>
          <pc:sldMk cId="3262877294" sldId="297"/>
        </pc:sldMkLst>
        <pc:picChg chg="add del mod modCrop">
          <ac:chgData name="Pranjal Save" userId="99ee663e0db162f6" providerId="LiveId" clId="{54032E2C-6EDD-4319-B714-A8AD6D1269C8}" dt="2023-09-22T15:27:19.849" v="3135" actId="21"/>
          <ac:picMkLst>
            <pc:docMk/>
            <pc:sldMk cId="3262877294" sldId="297"/>
            <ac:picMk id="4" creationId="{6EF3418A-01CD-A989-CFD1-AC0E71FB3CF0}"/>
          </ac:picMkLst>
        </pc:picChg>
        <pc:picChg chg="add mod modCrop">
          <ac:chgData name="Pranjal Save" userId="99ee663e0db162f6" providerId="LiveId" clId="{54032E2C-6EDD-4319-B714-A8AD6D1269C8}" dt="2023-09-22T15:35:01.019" v="3193" actId="1076"/>
          <ac:picMkLst>
            <pc:docMk/>
            <pc:sldMk cId="3262877294" sldId="297"/>
            <ac:picMk id="6" creationId="{EBABBCE0-2157-D2EC-57DF-F2DE48B16B11}"/>
          </ac:picMkLst>
        </pc:picChg>
      </pc:sldChg>
      <pc:sldChg chg="addSp modSp new mod">
        <pc:chgData name="Pranjal Save" userId="99ee663e0db162f6" providerId="LiveId" clId="{54032E2C-6EDD-4319-B714-A8AD6D1269C8}" dt="2023-09-22T15:30:20.504" v="3169" actId="1076"/>
        <pc:sldMkLst>
          <pc:docMk/>
          <pc:sldMk cId="3667458452" sldId="298"/>
        </pc:sldMkLst>
        <pc:spChg chg="add mod">
          <ac:chgData name="Pranjal Save" userId="99ee663e0db162f6" providerId="LiveId" clId="{54032E2C-6EDD-4319-B714-A8AD6D1269C8}" dt="2023-09-22T15:30:20.504" v="3169" actId="1076"/>
          <ac:spMkLst>
            <pc:docMk/>
            <pc:sldMk cId="3667458452" sldId="298"/>
            <ac:spMk id="6" creationId="{401E9511-DB8A-8B57-BDEF-4483DC4643BB}"/>
          </ac:spMkLst>
        </pc:spChg>
        <pc:picChg chg="add mod modCrop">
          <ac:chgData name="Pranjal Save" userId="99ee663e0db162f6" providerId="LiveId" clId="{54032E2C-6EDD-4319-B714-A8AD6D1269C8}" dt="2023-09-22T15:30:07.962" v="3165" actId="1076"/>
          <ac:picMkLst>
            <pc:docMk/>
            <pc:sldMk cId="3667458452" sldId="298"/>
            <ac:picMk id="4" creationId="{42D958F7-19C4-4818-F5A3-81E9C5F7E886}"/>
          </ac:picMkLst>
        </pc:picChg>
      </pc:sldChg>
      <pc:sldChg chg="addSp delSp modSp new mod">
        <pc:chgData name="Pranjal Save" userId="99ee663e0db162f6" providerId="LiveId" clId="{54032E2C-6EDD-4319-B714-A8AD6D1269C8}" dt="2023-09-23T06:20:03.002" v="3303" actId="22"/>
        <pc:sldMkLst>
          <pc:docMk/>
          <pc:sldMk cId="314536463" sldId="299"/>
        </pc:sldMkLst>
        <pc:spChg chg="add del mod">
          <ac:chgData name="Pranjal Save" userId="99ee663e0db162f6" providerId="LiveId" clId="{54032E2C-6EDD-4319-B714-A8AD6D1269C8}" dt="2023-09-23T06:20:03.002" v="3303" actId="22"/>
          <ac:spMkLst>
            <pc:docMk/>
            <pc:sldMk cId="314536463" sldId="299"/>
            <ac:spMk id="6" creationId="{2EBB9083-8DF3-B2B5-8518-C732DD2C8FC2}"/>
          </ac:spMkLst>
        </pc:spChg>
        <pc:picChg chg="add mod modCrop">
          <ac:chgData name="Pranjal Save" userId="99ee663e0db162f6" providerId="LiveId" clId="{54032E2C-6EDD-4319-B714-A8AD6D1269C8}" dt="2023-09-22T15:35:50.428" v="3208" actId="1076"/>
          <ac:picMkLst>
            <pc:docMk/>
            <pc:sldMk cId="314536463" sldId="299"/>
            <ac:picMk id="4" creationId="{37B83A59-D9BD-458A-88CB-E74ABD240429}"/>
          </ac:picMkLst>
        </pc:picChg>
        <pc:picChg chg="add mod">
          <ac:chgData name="Pranjal Save" userId="99ee663e0db162f6" providerId="LiveId" clId="{54032E2C-6EDD-4319-B714-A8AD6D1269C8}" dt="2023-09-22T15:36:00.394" v="3209" actId="571"/>
          <ac:picMkLst>
            <pc:docMk/>
            <pc:sldMk cId="314536463" sldId="299"/>
            <ac:picMk id="5" creationId="{FFFC5B2F-0F1F-A6B9-B45C-837CB7375426}"/>
          </ac:picMkLst>
        </pc:picChg>
        <pc:picChg chg="add mod modCrop">
          <ac:chgData name="Pranjal Save" userId="99ee663e0db162f6" providerId="LiveId" clId="{54032E2C-6EDD-4319-B714-A8AD6D1269C8}" dt="2023-09-22T15:36:22.459" v="3221" actId="1076"/>
          <ac:picMkLst>
            <pc:docMk/>
            <pc:sldMk cId="314536463" sldId="299"/>
            <ac:picMk id="7" creationId="{1794D3DE-CB78-61F1-1E5B-FD76ABCA990F}"/>
          </ac:picMkLst>
        </pc:picChg>
      </pc:sldChg>
      <pc:sldChg chg="addSp modSp new mod">
        <pc:chgData name="Pranjal Save" userId="99ee663e0db162f6" providerId="LiveId" clId="{54032E2C-6EDD-4319-B714-A8AD6D1269C8}" dt="2023-09-22T15:42:21.707" v="3251" actId="1076"/>
        <pc:sldMkLst>
          <pc:docMk/>
          <pc:sldMk cId="2189432167" sldId="300"/>
        </pc:sldMkLst>
        <pc:picChg chg="add mod modCrop">
          <ac:chgData name="Pranjal Save" userId="99ee663e0db162f6" providerId="LiveId" clId="{54032E2C-6EDD-4319-B714-A8AD6D1269C8}" dt="2023-09-22T15:42:14.494" v="3247" actId="14100"/>
          <ac:picMkLst>
            <pc:docMk/>
            <pc:sldMk cId="2189432167" sldId="300"/>
            <ac:picMk id="4" creationId="{C8752F86-B30D-647A-67AA-9CBDEAB552FD}"/>
          </ac:picMkLst>
        </pc:picChg>
        <pc:picChg chg="add mod modCrop">
          <ac:chgData name="Pranjal Save" userId="99ee663e0db162f6" providerId="LiveId" clId="{54032E2C-6EDD-4319-B714-A8AD6D1269C8}" dt="2023-09-22T15:42:21.707" v="3251" actId="1076"/>
          <ac:picMkLst>
            <pc:docMk/>
            <pc:sldMk cId="2189432167" sldId="300"/>
            <ac:picMk id="6" creationId="{52CD124A-8243-1AA8-35B5-BC7C020C93AB}"/>
          </ac:picMkLst>
        </pc:picChg>
      </pc:sldChg>
      <pc:sldChg chg="addSp modSp new mod">
        <pc:chgData name="Pranjal Save" userId="99ee663e0db162f6" providerId="LiveId" clId="{54032E2C-6EDD-4319-B714-A8AD6D1269C8}" dt="2023-09-22T19:50:02.725" v="3257" actId="1076"/>
        <pc:sldMkLst>
          <pc:docMk/>
          <pc:sldMk cId="3327969171" sldId="301"/>
        </pc:sldMkLst>
        <pc:picChg chg="add mod">
          <ac:chgData name="Pranjal Save" userId="99ee663e0db162f6" providerId="LiveId" clId="{54032E2C-6EDD-4319-B714-A8AD6D1269C8}" dt="2023-09-22T19:50:02.725" v="3257" actId="1076"/>
          <ac:picMkLst>
            <pc:docMk/>
            <pc:sldMk cId="3327969171" sldId="301"/>
            <ac:picMk id="4" creationId="{29B68840-5B0E-4019-8047-4EFD74A2E14C}"/>
          </ac:picMkLst>
        </pc:picChg>
      </pc:sldChg>
      <pc:sldChg chg="addSp modSp new mod">
        <pc:chgData name="Pranjal Save" userId="99ee663e0db162f6" providerId="LiveId" clId="{54032E2C-6EDD-4319-B714-A8AD6D1269C8}" dt="2023-09-23T06:07:15.600" v="3268" actId="14100"/>
        <pc:sldMkLst>
          <pc:docMk/>
          <pc:sldMk cId="3499326400" sldId="302"/>
        </pc:sldMkLst>
        <pc:picChg chg="add mod modCrop">
          <ac:chgData name="Pranjal Save" userId="99ee663e0db162f6" providerId="LiveId" clId="{54032E2C-6EDD-4319-B714-A8AD6D1269C8}" dt="2023-09-23T06:07:15.600" v="3268" actId="14100"/>
          <ac:picMkLst>
            <pc:docMk/>
            <pc:sldMk cId="3499326400" sldId="302"/>
            <ac:picMk id="4" creationId="{30C9878F-3E37-396E-3F98-AA9255A8668B}"/>
          </ac:picMkLst>
        </pc:picChg>
      </pc:sldChg>
      <pc:sldChg chg="modSp new mod">
        <pc:chgData name="Pranjal Save" userId="99ee663e0db162f6" providerId="LiveId" clId="{54032E2C-6EDD-4319-B714-A8AD6D1269C8}" dt="2023-09-23T06:20:03.479" v="3304" actId="21"/>
        <pc:sldMkLst>
          <pc:docMk/>
          <pc:sldMk cId="1153443863" sldId="303"/>
        </pc:sldMkLst>
        <pc:spChg chg="mod">
          <ac:chgData name="Pranjal Save" userId="99ee663e0db162f6" providerId="LiveId" clId="{54032E2C-6EDD-4319-B714-A8AD6D1269C8}" dt="2023-09-23T06:20:03.479" v="3304" actId="21"/>
          <ac:spMkLst>
            <pc:docMk/>
            <pc:sldMk cId="1153443863" sldId="303"/>
            <ac:spMk id="2" creationId="{93A29C3C-389C-6D14-FCD6-F3DBDE5F9E2D}"/>
          </ac:spMkLst>
        </pc:spChg>
      </pc:sldChg>
      <pc:sldChg chg="addSp modSp new mod">
        <pc:chgData name="Pranjal Save" userId="99ee663e0db162f6" providerId="LiveId" clId="{54032E2C-6EDD-4319-B714-A8AD6D1269C8}" dt="2023-09-23T06:53:53.374" v="3378" actId="20577"/>
        <pc:sldMkLst>
          <pc:docMk/>
          <pc:sldMk cId="2307666733" sldId="304"/>
        </pc:sldMkLst>
        <pc:spChg chg="mod">
          <ac:chgData name="Pranjal Save" userId="99ee663e0db162f6" providerId="LiveId" clId="{54032E2C-6EDD-4319-B714-A8AD6D1269C8}" dt="2023-09-23T06:53:26.143" v="3372" actId="115"/>
          <ac:spMkLst>
            <pc:docMk/>
            <pc:sldMk cId="2307666733" sldId="304"/>
            <ac:spMk id="2" creationId="{A8174700-F4E6-EFFD-6AC2-A0758D0A845B}"/>
          </ac:spMkLst>
        </pc:spChg>
        <pc:spChg chg="add mod">
          <ac:chgData name="Pranjal Save" userId="99ee663e0db162f6" providerId="LiveId" clId="{54032E2C-6EDD-4319-B714-A8AD6D1269C8}" dt="2023-09-23T06:53:53.374" v="3378" actId="20577"/>
          <ac:spMkLst>
            <pc:docMk/>
            <pc:sldMk cId="2307666733" sldId="304"/>
            <ac:spMk id="4" creationId="{E7881BEA-71BA-37D8-12B2-E732B4D1EF83}"/>
          </ac:spMkLst>
        </pc:spChg>
      </pc:sldChg>
      <pc:sldChg chg="addSp delSp modSp">
        <pc:chgData name="Pranjal Save" userId="99ee663e0db162f6" providerId="LiveId" clId="{54032E2C-6EDD-4319-B714-A8AD6D1269C8}" dt="2023-09-24T07:29:00.694" v="3380"/>
        <pc:sldMkLst>
          <pc:docMk/>
          <pc:sldMk cId="2528126825" sldId="309"/>
        </pc:sldMkLst>
        <pc:graphicFrameChg chg="add del mod">
          <ac:chgData name="Pranjal Save" userId="99ee663e0db162f6" providerId="LiveId" clId="{54032E2C-6EDD-4319-B714-A8AD6D1269C8}" dt="2023-09-24T07:29:00.694" v="3380"/>
          <ac:graphicFrameMkLst>
            <pc:docMk/>
            <pc:sldMk cId="2528126825" sldId="309"/>
            <ac:graphicFrameMk id="3" creationId="{0951CE98-2099-F967-326D-41ABB9E35A97}"/>
          </ac:graphicFrameMkLst>
        </pc:graphicFrameChg>
      </pc:sldChg>
      <pc:sldChg chg="addSp delSp modSp new mod">
        <pc:chgData name="Pranjal Save" userId="99ee663e0db162f6" providerId="LiveId" clId="{54032E2C-6EDD-4319-B714-A8AD6D1269C8}" dt="2023-09-24T07:33:40.102" v="3418" actId="1076"/>
        <pc:sldMkLst>
          <pc:docMk/>
          <pc:sldMk cId="1877917869" sldId="310"/>
        </pc:sldMkLst>
        <pc:graphicFrameChg chg="add del mod modGraphic">
          <ac:chgData name="Pranjal Save" userId="99ee663e0db162f6" providerId="LiveId" clId="{54032E2C-6EDD-4319-B714-A8AD6D1269C8}" dt="2023-09-24T07:29:28.072" v="3391" actId="21"/>
          <ac:graphicFrameMkLst>
            <pc:docMk/>
            <pc:sldMk cId="1877917869" sldId="310"/>
            <ac:graphicFrameMk id="3" creationId="{62CDB719-B4E6-0D41-A4B1-FC2B501D27A8}"/>
          </ac:graphicFrameMkLst>
        </pc:graphicFrameChg>
        <pc:picChg chg="add mod">
          <ac:chgData name="Pranjal Save" userId="99ee663e0db162f6" providerId="LiveId" clId="{54032E2C-6EDD-4319-B714-A8AD6D1269C8}" dt="2023-09-24T07:33:40.102" v="3418" actId="1076"/>
          <ac:picMkLst>
            <pc:docMk/>
            <pc:sldMk cId="1877917869" sldId="310"/>
            <ac:picMk id="2050" creationId="{D0A66AB4-154F-0AEB-F4A9-67E1373BDEAA}"/>
          </ac:picMkLst>
        </pc:picChg>
      </pc:sldChg>
      <pc:sldChg chg="addSp delSp modSp new mod">
        <pc:chgData name="Pranjal Save" userId="99ee663e0db162f6" providerId="LiveId" clId="{54032E2C-6EDD-4319-B714-A8AD6D1269C8}" dt="2023-09-24T14:05:46.490" v="3486" actId="14100"/>
        <pc:sldMkLst>
          <pc:docMk/>
          <pc:sldMk cId="3717762245" sldId="311"/>
        </pc:sldMkLst>
        <pc:spChg chg="mod">
          <ac:chgData name="Pranjal Save" userId="99ee663e0db162f6" providerId="LiveId" clId="{54032E2C-6EDD-4319-B714-A8AD6D1269C8}" dt="2023-09-24T14:03:54.550" v="3470" actId="14100"/>
          <ac:spMkLst>
            <pc:docMk/>
            <pc:sldMk cId="3717762245" sldId="311"/>
            <ac:spMk id="2" creationId="{C1DD7404-6B49-9A4C-842B-1970B501B487}"/>
          </ac:spMkLst>
        </pc:spChg>
        <pc:spChg chg="add mod">
          <ac:chgData name="Pranjal Save" userId="99ee663e0db162f6" providerId="LiveId" clId="{54032E2C-6EDD-4319-B714-A8AD6D1269C8}" dt="2023-09-24T14:05:37.368" v="3484" actId="14100"/>
          <ac:spMkLst>
            <pc:docMk/>
            <pc:sldMk cId="3717762245" sldId="311"/>
            <ac:spMk id="4" creationId="{7CF0B760-B528-3EC0-AA6D-2EC22461C96D}"/>
          </ac:spMkLst>
        </pc:spChg>
        <pc:spChg chg="add mod">
          <ac:chgData name="Pranjal Save" userId="99ee663e0db162f6" providerId="LiveId" clId="{54032E2C-6EDD-4319-B714-A8AD6D1269C8}" dt="2023-09-24T14:05:40.611" v="3485" actId="14100"/>
          <ac:spMkLst>
            <pc:docMk/>
            <pc:sldMk cId="3717762245" sldId="311"/>
            <ac:spMk id="6" creationId="{1E8B6133-E030-04C0-D744-8259403FF707}"/>
          </ac:spMkLst>
        </pc:spChg>
        <pc:spChg chg="add mod">
          <ac:chgData name="Pranjal Save" userId="99ee663e0db162f6" providerId="LiveId" clId="{54032E2C-6EDD-4319-B714-A8AD6D1269C8}" dt="2023-09-24T14:05:46.490" v="3486" actId="14100"/>
          <ac:spMkLst>
            <pc:docMk/>
            <pc:sldMk cId="3717762245" sldId="311"/>
            <ac:spMk id="8" creationId="{2AA3E0B1-9D9F-1FCC-75CF-34D702CF129D}"/>
          </ac:spMkLst>
        </pc:spChg>
        <pc:graphicFrameChg chg="add del mod modGraphic">
          <ac:chgData name="Pranjal Save" userId="99ee663e0db162f6" providerId="LiveId" clId="{54032E2C-6EDD-4319-B714-A8AD6D1269C8}" dt="2023-09-24T07:30:07.969" v="3404"/>
          <ac:graphicFrameMkLst>
            <pc:docMk/>
            <pc:sldMk cId="3717762245" sldId="311"/>
            <ac:graphicFrameMk id="3" creationId="{488A54D7-1AB9-AFA8-CB70-3C7C4558007F}"/>
          </ac:graphicFrameMkLst>
        </pc:graphicFrameChg>
      </pc:sldChg>
      <pc:sldChg chg="addSp delSp modSp new">
        <pc:chgData name="Pranjal Save" userId="99ee663e0db162f6" providerId="LiveId" clId="{54032E2C-6EDD-4319-B714-A8AD6D1269C8}" dt="2023-09-24T07:33:12.405" v="3414" actId="1076"/>
        <pc:sldMkLst>
          <pc:docMk/>
          <pc:sldMk cId="1051721670" sldId="312"/>
        </pc:sldMkLst>
        <pc:graphicFrameChg chg="add del mod">
          <ac:chgData name="Pranjal Save" userId="99ee663e0db162f6" providerId="LiveId" clId="{54032E2C-6EDD-4319-B714-A8AD6D1269C8}" dt="2023-09-24T07:32:44.754" v="3407"/>
          <ac:graphicFrameMkLst>
            <pc:docMk/>
            <pc:sldMk cId="1051721670" sldId="312"/>
            <ac:graphicFrameMk id="3" creationId="{471F55C6-A6DD-4CAC-D020-A2234CADDF03}"/>
          </ac:graphicFrameMkLst>
        </pc:graphicFrameChg>
        <pc:picChg chg="add mod">
          <ac:chgData name="Pranjal Save" userId="99ee663e0db162f6" providerId="LiveId" clId="{54032E2C-6EDD-4319-B714-A8AD6D1269C8}" dt="2023-09-24T07:33:12.405" v="3414" actId="1076"/>
          <ac:picMkLst>
            <pc:docMk/>
            <pc:sldMk cId="1051721670" sldId="312"/>
            <ac:picMk id="3074" creationId="{7A7F001E-0317-9FCD-74B2-01F1FEC9670D}"/>
          </ac:picMkLst>
        </pc:picChg>
      </pc:sldChg>
      <pc:sldChg chg="addSp modSp new mod">
        <pc:chgData name="Pranjal Save" userId="99ee663e0db162f6" providerId="LiveId" clId="{54032E2C-6EDD-4319-B714-A8AD6D1269C8}" dt="2023-09-24T07:37:04.627" v="3457" actId="1076"/>
        <pc:sldMkLst>
          <pc:docMk/>
          <pc:sldMk cId="1796256419" sldId="313"/>
        </pc:sldMkLst>
        <pc:spChg chg="mod">
          <ac:chgData name="Pranjal Save" userId="99ee663e0db162f6" providerId="LiveId" clId="{54032E2C-6EDD-4319-B714-A8AD6D1269C8}" dt="2023-09-24T07:34:05.891" v="3452" actId="115"/>
          <ac:spMkLst>
            <pc:docMk/>
            <pc:sldMk cId="1796256419" sldId="313"/>
            <ac:spMk id="2" creationId="{029E8580-3AD6-3790-A35F-90FA3CA3B5E3}"/>
          </ac:spMkLst>
        </pc:spChg>
        <pc:spChg chg="add mod">
          <ac:chgData name="Pranjal Save" userId="99ee663e0db162f6" providerId="LiveId" clId="{54032E2C-6EDD-4319-B714-A8AD6D1269C8}" dt="2023-09-24T07:37:04.627" v="3457" actId="1076"/>
          <ac:spMkLst>
            <pc:docMk/>
            <pc:sldMk cId="1796256419" sldId="313"/>
            <ac:spMk id="4" creationId="{33A9F552-6024-74F1-0606-163AFCC80F60}"/>
          </ac:spMkLst>
        </pc:spChg>
      </pc:sldChg>
      <pc:sldChg chg="addSp modSp new mod">
        <pc:chgData name="Pranjal Save" userId="99ee663e0db162f6" providerId="LiveId" clId="{54032E2C-6EDD-4319-B714-A8AD6D1269C8}" dt="2023-09-24T07:37:49.439" v="3466" actId="1076"/>
        <pc:sldMkLst>
          <pc:docMk/>
          <pc:sldMk cId="758370580" sldId="314"/>
        </pc:sldMkLst>
        <pc:picChg chg="add mod modCrop">
          <ac:chgData name="Pranjal Save" userId="99ee663e0db162f6" providerId="LiveId" clId="{54032E2C-6EDD-4319-B714-A8AD6D1269C8}" dt="2023-09-24T07:37:49.439" v="3466" actId="1076"/>
          <ac:picMkLst>
            <pc:docMk/>
            <pc:sldMk cId="758370580" sldId="314"/>
            <ac:picMk id="4" creationId="{84E8B91C-2A91-4ED1-00F5-1C39D3BC40D7}"/>
          </ac:picMkLst>
        </pc:picChg>
      </pc:sldChg>
      <pc:sldChg chg="addSp modSp new mod">
        <pc:chgData name="Pranjal Save" userId="99ee663e0db162f6" providerId="LiveId" clId="{54032E2C-6EDD-4319-B714-A8AD6D1269C8}" dt="2023-09-24T14:06:40.419" v="3512" actId="20577"/>
        <pc:sldMkLst>
          <pc:docMk/>
          <pc:sldMk cId="1078451821" sldId="315"/>
        </pc:sldMkLst>
        <pc:spChg chg="mod">
          <ac:chgData name="Pranjal Save" userId="99ee663e0db162f6" providerId="LiveId" clId="{54032E2C-6EDD-4319-B714-A8AD6D1269C8}" dt="2023-09-24T14:06:40.419" v="3512" actId="20577"/>
          <ac:spMkLst>
            <pc:docMk/>
            <pc:sldMk cId="1078451821" sldId="315"/>
            <ac:spMk id="2" creationId="{7F2D4C0D-68F8-2B4F-2236-258C158C245C}"/>
          </ac:spMkLst>
        </pc:spChg>
        <pc:spChg chg="add mod">
          <ac:chgData name="Pranjal Save" userId="99ee663e0db162f6" providerId="LiveId" clId="{54032E2C-6EDD-4319-B714-A8AD6D1269C8}" dt="2023-09-24T14:06:22.164" v="3498" actId="120"/>
          <ac:spMkLst>
            <pc:docMk/>
            <pc:sldMk cId="1078451821" sldId="315"/>
            <ac:spMk id="4" creationId="{CCEF5261-CFB9-BB92-EAC1-119BCAEA774D}"/>
          </ac:spMkLst>
        </pc:spChg>
      </pc:sldChg>
      <pc:sldChg chg="addSp modSp new mod">
        <pc:chgData name="Pranjal Save" userId="99ee663e0db162f6" providerId="LiveId" clId="{54032E2C-6EDD-4319-B714-A8AD6D1269C8}" dt="2023-09-24T14:07:51.070" v="3529" actId="120"/>
        <pc:sldMkLst>
          <pc:docMk/>
          <pc:sldMk cId="3930176067" sldId="316"/>
        </pc:sldMkLst>
        <pc:spChg chg="mod">
          <ac:chgData name="Pranjal Save" userId="99ee663e0db162f6" providerId="LiveId" clId="{54032E2C-6EDD-4319-B714-A8AD6D1269C8}" dt="2023-09-24T14:07:51.070" v="3529" actId="120"/>
          <ac:spMkLst>
            <pc:docMk/>
            <pc:sldMk cId="3930176067" sldId="316"/>
            <ac:spMk id="2" creationId="{074831D7-197D-201C-B844-DAAA26469664}"/>
          </ac:spMkLst>
        </pc:spChg>
        <pc:spChg chg="add mod">
          <ac:chgData name="Pranjal Save" userId="99ee663e0db162f6" providerId="LiveId" clId="{54032E2C-6EDD-4319-B714-A8AD6D1269C8}" dt="2023-09-24T14:07:51.070" v="3529" actId="120"/>
          <ac:spMkLst>
            <pc:docMk/>
            <pc:sldMk cId="3930176067" sldId="316"/>
            <ac:spMk id="4" creationId="{006667BD-521F-C4D9-326D-C0168C379AD7}"/>
          </ac:spMkLst>
        </pc:spChg>
        <pc:spChg chg="add mod">
          <ac:chgData name="Pranjal Save" userId="99ee663e0db162f6" providerId="LiveId" clId="{54032E2C-6EDD-4319-B714-A8AD6D1269C8}" dt="2023-09-24T14:07:51.070" v="3529" actId="120"/>
          <ac:spMkLst>
            <pc:docMk/>
            <pc:sldMk cId="3930176067" sldId="316"/>
            <ac:spMk id="6" creationId="{A752C63D-6427-776B-E255-B672BCDA31FF}"/>
          </ac:spMkLst>
        </pc:spChg>
      </pc:sldChg>
      <pc:sldChg chg="addSp modSp new del mod">
        <pc:chgData name="Pranjal Save" userId="99ee663e0db162f6" providerId="LiveId" clId="{54032E2C-6EDD-4319-B714-A8AD6D1269C8}" dt="2023-09-24T14:09:14.495" v="3541" actId="47"/>
        <pc:sldMkLst>
          <pc:docMk/>
          <pc:sldMk cId="1836201568" sldId="317"/>
        </pc:sldMkLst>
        <pc:spChg chg="add mod">
          <ac:chgData name="Pranjal Save" userId="99ee663e0db162f6" providerId="LiveId" clId="{54032E2C-6EDD-4319-B714-A8AD6D1269C8}" dt="2023-09-24T14:08:34.662" v="3535" actId="113"/>
          <ac:spMkLst>
            <pc:docMk/>
            <pc:sldMk cId="1836201568" sldId="317"/>
            <ac:spMk id="4" creationId="{E485EE4F-00BA-9685-E2DA-2BD6B6A7E9F1}"/>
          </ac:spMkLst>
        </pc:spChg>
        <pc:spChg chg="add mod">
          <ac:chgData name="Pranjal Save" userId="99ee663e0db162f6" providerId="LiveId" clId="{54032E2C-6EDD-4319-B714-A8AD6D1269C8}" dt="2023-09-24T14:08:48.427" v="3538" actId="120"/>
          <ac:spMkLst>
            <pc:docMk/>
            <pc:sldMk cId="1836201568" sldId="317"/>
            <ac:spMk id="6" creationId="{969AFF41-21F4-422C-F9F8-43F79DDC332C}"/>
          </ac:spMkLst>
        </pc:spChg>
      </pc:sldChg>
      <pc:sldChg chg="addSp modSp new">
        <pc:chgData name="Pranjal Save" userId="99ee663e0db162f6" providerId="LiveId" clId="{54032E2C-6EDD-4319-B714-A8AD6D1269C8}" dt="2023-09-24T14:09:12.170" v="3540"/>
        <pc:sldMkLst>
          <pc:docMk/>
          <pc:sldMk cId="146109705" sldId="318"/>
        </pc:sldMkLst>
        <pc:spChg chg="add mod">
          <ac:chgData name="Pranjal Save" userId="99ee663e0db162f6" providerId="LiveId" clId="{54032E2C-6EDD-4319-B714-A8AD6D1269C8}" dt="2023-09-24T14:09:12.170" v="3540"/>
          <ac:spMkLst>
            <pc:docMk/>
            <pc:sldMk cId="146109705" sldId="318"/>
            <ac:spMk id="2" creationId="{1FE591E5-5F0A-247A-17E4-70C8493CB04B}"/>
          </ac:spMkLst>
        </pc:spChg>
        <pc:spChg chg="add mod">
          <ac:chgData name="Pranjal Save" userId="99ee663e0db162f6" providerId="LiveId" clId="{54032E2C-6EDD-4319-B714-A8AD6D1269C8}" dt="2023-09-24T14:09:12.170" v="3540"/>
          <ac:spMkLst>
            <pc:docMk/>
            <pc:sldMk cId="146109705" sldId="318"/>
            <ac:spMk id="3" creationId="{DC5BC9D9-DDE9-0496-F5CA-BA4952400620}"/>
          </ac:spMkLst>
        </pc:spChg>
      </pc:sldChg>
      <pc:sldChg chg="addSp delSp modSp new">
        <pc:chgData name="Pranjal Save" userId="99ee663e0db162f6" providerId="LiveId" clId="{54032E2C-6EDD-4319-B714-A8AD6D1269C8}" dt="2023-09-24T14:10:42.950" v="3550" actId="1076"/>
        <pc:sldMkLst>
          <pc:docMk/>
          <pc:sldMk cId="2543357666" sldId="319"/>
        </pc:sldMkLst>
        <pc:picChg chg="add del mod">
          <ac:chgData name="Pranjal Save" userId="99ee663e0db162f6" providerId="LiveId" clId="{54032E2C-6EDD-4319-B714-A8AD6D1269C8}" dt="2023-09-24T14:09:57.592" v="3546" actId="478"/>
          <ac:picMkLst>
            <pc:docMk/>
            <pc:sldMk cId="2543357666" sldId="319"/>
            <ac:picMk id="1026" creationId="{D5697268-728F-53B1-35F9-223532817F46}"/>
          </ac:picMkLst>
        </pc:picChg>
        <pc:picChg chg="add mod">
          <ac:chgData name="Pranjal Save" userId="99ee663e0db162f6" providerId="LiveId" clId="{54032E2C-6EDD-4319-B714-A8AD6D1269C8}" dt="2023-09-24T14:10:42.950" v="3550" actId="1076"/>
          <ac:picMkLst>
            <pc:docMk/>
            <pc:sldMk cId="2543357666" sldId="319"/>
            <ac:picMk id="1028" creationId="{B2E90816-63A9-6884-C1B9-A8B743CFBE7C}"/>
          </ac:picMkLst>
        </pc:picChg>
      </pc:sldChg>
      <pc:sldChg chg="new del">
        <pc:chgData name="Pranjal Save" userId="99ee663e0db162f6" providerId="LiveId" clId="{54032E2C-6EDD-4319-B714-A8AD6D1269C8}" dt="2023-09-24T14:11:12.738" v="3552" actId="680"/>
        <pc:sldMkLst>
          <pc:docMk/>
          <pc:sldMk cId="934306108" sldId="320"/>
        </pc:sldMkLst>
      </pc:sldChg>
      <pc:sldChg chg="addSp delSp modSp new del mod">
        <pc:chgData name="Pranjal Save" userId="99ee663e0db162f6" providerId="LiveId" clId="{54032E2C-6EDD-4319-B714-A8AD6D1269C8}" dt="2023-09-24T14:12:14.693" v="3576" actId="680"/>
        <pc:sldMkLst>
          <pc:docMk/>
          <pc:sldMk cId="2337613401" sldId="320"/>
        </pc:sldMkLst>
        <pc:spChg chg="add del mod">
          <ac:chgData name="Pranjal Save" userId="99ee663e0db162f6" providerId="LiveId" clId="{54032E2C-6EDD-4319-B714-A8AD6D1269C8}" dt="2023-09-24T14:12:13.992" v="3574" actId="1076"/>
          <ac:spMkLst>
            <pc:docMk/>
            <pc:sldMk cId="2337613401" sldId="320"/>
            <ac:spMk id="2" creationId="{9CCD292F-2317-6035-1230-92FF8369BCF0}"/>
          </ac:spMkLst>
        </pc:spChg>
        <pc:picChg chg="add del mod">
          <ac:chgData name="Pranjal Save" userId="99ee663e0db162f6" providerId="LiveId" clId="{54032E2C-6EDD-4319-B714-A8AD6D1269C8}" dt="2023-09-24T14:12:14.289" v="3575"/>
          <ac:picMkLst>
            <pc:docMk/>
            <pc:sldMk cId="2337613401" sldId="320"/>
            <ac:picMk id="2050" creationId="{4F974000-691D-3AD5-F438-13D29F1C39C7}"/>
          </ac:picMkLst>
        </pc:picChg>
      </pc:sldChg>
      <pc:sldChg chg="addSp delSp modSp new mod">
        <pc:chgData name="Pranjal Save" userId="99ee663e0db162f6" providerId="LiveId" clId="{54032E2C-6EDD-4319-B714-A8AD6D1269C8}" dt="2023-09-24T14:13:48.398" v="3645" actId="1076"/>
        <pc:sldMkLst>
          <pc:docMk/>
          <pc:sldMk cId="3240193439" sldId="320"/>
        </pc:sldMkLst>
        <pc:spChg chg="mod">
          <ac:chgData name="Pranjal Save" userId="99ee663e0db162f6" providerId="LiveId" clId="{54032E2C-6EDD-4319-B714-A8AD6D1269C8}" dt="2023-09-24T14:13:08.716" v="3638" actId="121"/>
          <ac:spMkLst>
            <pc:docMk/>
            <pc:sldMk cId="3240193439" sldId="320"/>
            <ac:spMk id="2" creationId="{B948E954-16D9-7A9B-FCF0-9E4AEB61DE9D}"/>
          </ac:spMkLst>
        </pc:spChg>
        <pc:spChg chg="del mod">
          <ac:chgData name="Pranjal Save" userId="99ee663e0db162f6" providerId="LiveId" clId="{54032E2C-6EDD-4319-B714-A8AD6D1269C8}" dt="2023-09-24T14:13:13.924" v="3640"/>
          <ac:spMkLst>
            <pc:docMk/>
            <pc:sldMk cId="3240193439" sldId="320"/>
            <ac:spMk id="3" creationId="{09520FC0-6DB0-9B51-A053-2408004DB7F1}"/>
          </ac:spMkLst>
        </pc:spChg>
        <pc:spChg chg="mod">
          <ac:chgData name="Pranjal Save" userId="99ee663e0db162f6" providerId="LiveId" clId="{54032E2C-6EDD-4319-B714-A8AD6D1269C8}" dt="2023-09-24T14:13:00.179" v="3633" actId="255"/>
          <ac:spMkLst>
            <pc:docMk/>
            <pc:sldMk cId="3240193439" sldId="320"/>
            <ac:spMk id="4" creationId="{DF0D8B37-A28B-A82A-AE8E-13D51E90C7EB}"/>
          </ac:spMkLst>
        </pc:spChg>
        <pc:picChg chg="add mod">
          <ac:chgData name="Pranjal Save" userId="99ee663e0db162f6" providerId="LiveId" clId="{54032E2C-6EDD-4319-B714-A8AD6D1269C8}" dt="2023-09-24T14:13:13.924" v="3640"/>
          <ac:picMkLst>
            <pc:docMk/>
            <pc:sldMk cId="3240193439" sldId="320"/>
            <ac:picMk id="3074" creationId="{2EE87687-11F2-D8E5-3577-D2EF0018012A}"/>
          </ac:picMkLst>
        </pc:picChg>
        <pc:picChg chg="add mod">
          <ac:chgData name="Pranjal Save" userId="99ee663e0db162f6" providerId="LiveId" clId="{54032E2C-6EDD-4319-B714-A8AD6D1269C8}" dt="2023-09-24T14:13:48.398" v="3645" actId="1076"/>
          <ac:picMkLst>
            <pc:docMk/>
            <pc:sldMk cId="3240193439" sldId="320"/>
            <ac:picMk id="3076" creationId="{42B2F0D7-FAF9-3DB0-8909-0AD5AE4C0C9A}"/>
          </ac:picMkLst>
        </pc:picChg>
      </pc:sldChg>
      <pc:sldChg chg="addSp delSp modSp new mod">
        <pc:chgData name="Pranjal Save" userId="99ee663e0db162f6" providerId="LiveId" clId="{54032E2C-6EDD-4319-B714-A8AD6D1269C8}" dt="2023-09-24T15:13:11.360" v="4051" actId="20577"/>
        <pc:sldMkLst>
          <pc:docMk/>
          <pc:sldMk cId="1825499745" sldId="321"/>
        </pc:sldMkLst>
        <pc:spChg chg="add mod">
          <ac:chgData name="Pranjal Save" userId="99ee663e0db162f6" providerId="LiveId" clId="{54032E2C-6EDD-4319-B714-A8AD6D1269C8}" dt="2023-09-24T14:16:07.703" v="3683" actId="1076"/>
          <ac:spMkLst>
            <pc:docMk/>
            <pc:sldMk cId="1825499745" sldId="321"/>
            <ac:spMk id="2" creationId="{585DCC95-3AB0-4928-6D80-C9823FDDD09C}"/>
          </ac:spMkLst>
        </pc:spChg>
        <pc:spChg chg="add mod">
          <ac:chgData name="Pranjal Save" userId="99ee663e0db162f6" providerId="LiveId" clId="{54032E2C-6EDD-4319-B714-A8AD6D1269C8}" dt="2023-09-24T15:13:11.360" v="4051" actId="20577"/>
          <ac:spMkLst>
            <pc:docMk/>
            <pc:sldMk cId="1825499745" sldId="321"/>
            <ac:spMk id="3" creationId="{6F02EFF5-23AF-4E23-8C59-57A0401A4829}"/>
          </ac:spMkLst>
        </pc:spChg>
        <pc:picChg chg="add del mod">
          <ac:chgData name="Pranjal Save" userId="99ee663e0db162f6" providerId="LiveId" clId="{54032E2C-6EDD-4319-B714-A8AD6D1269C8}" dt="2023-09-24T14:15:41.357" v="3674"/>
          <ac:picMkLst>
            <pc:docMk/>
            <pc:sldMk cId="1825499745" sldId="321"/>
            <ac:picMk id="4098" creationId="{D08246BC-8C46-404E-9F8E-911FC74BFEF0}"/>
          </ac:picMkLst>
        </pc:picChg>
        <pc:picChg chg="add mod">
          <ac:chgData name="Pranjal Save" userId="99ee663e0db162f6" providerId="LiveId" clId="{54032E2C-6EDD-4319-B714-A8AD6D1269C8}" dt="2023-09-24T14:16:13.265" v="3684" actId="14100"/>
          <ac:picMkLst>
            <pc:docMk/>
            <pc:sldMk cId="1825499745" sldId="321"/>
            <ac:picMk id="4100" creationId="{D230EBCD-BDF3-1E2F-83E7-9332AB319B16}"/>
          </ac:picMkLst>
        </pc:picChg>
        <pc:picChg chg="add mod">
          <ac:chgData name="Pranjal Save" userId="99ee663e0db162f6" providerId="LiveId" clId="{54032E2C-6EDD-4319-B714-A8AD6D1269C8}" dt="2023-09-24T14:17:09.655" v="3690" actId="1076"/>
          <ac:picMkLst>
            <pc:docMk/>
            <pc:sldMk cId="1825499745" sldId="321"/>
            <ac:picMk id="4102" creationId="{C35043DF-45BC-2701-33D2-F654B2B3D1DA}"/>
          </ac:picMkLst>
        </pc:picChg>
        <pc:picChg chg="add mod">
          <ac:chgData name="Pranjal Save" userId="99ee663e0db162f6" providerId="LiveId" clId="{54032E2C-6EDD-4319-B714-A8AD6D1269C8}" dt="2023-09-24T14:17:37.707" v="3698" actId="14100"/>
          <ac:picMkLst>
            <pc:docMk/>
            <pc:sldMk cId="1825499745" sldId="321"/>
            <ac:picMk id="4104" creationId="{CCDA0855-C6C8-C365-D921-D64EA294F371}"/>
          </ac:picMkLst>
        </pc:picChg>
        <pc:picChg chg="add del">
          <ac:chgData name="Pranjal Save" userId="99ee663e0db162f6" providerId="LiveId" clId="{54032E2C-6EDD-4319-B714-A8AD6D1269C8}" dt="2023-09-24T15:11:42.811" v="4046"/>
          <ac:picMkLst>
            <pc:docMk/>
            <pc:sldMk cId="1825499745" sldId="321"/>
            <ac:picMk id="4106" creationId="{92957CA5-33AE-48A3-EDDF-7DEE2CECA483}"/>
          </ac:picMkLst>
        </pc:picChg>
      </pc:sldChg>
      <pc:sldChg chg="new del">
        <pc:chgData name="Pranjal Save" userId="99ee663e0db162f6" providerId="LiveId" clId="{54032E2C-6EDD-4319-B714-A8AD6D1269C8}" dt="2023-09-24T14:24:33.389" v="3886" actId="680"/>
        <pc:sldMkLst>
          <pc:docMk/>
          <pc:sldMk cId="468178321" sldId="322"/>
        </pc:sldMkLst>
      </pc:sldChg>
      <pc:sldChg chg="addSp modSp new mod">
        <pc:chgData name="Pranjal Save" userId="99ee663e0db162f6" providerId="LiveId" clId="{54032E2C-6EDD-4319-B714-A8AD6D1269C8}" dt="2023-09-24T14:37:30.078" v="3930" actId="14100"/>
        <pc:sldMkLst>
          <pc:docMk/>
          <pc:sldMk cId="4209864507" sldId="322"/>
        </pc:sldMkLst>
        <pc:spChg chg="mod">
          <ac:chgData name="Pranjal Save" userId="99ee663e0db162f6" providerId="LiveId" clId="{54032E2C-6EDD-4319-B714-A8AD6D1269C8}" dt="2023-09-24T14:24:45.033" v="3905" actId="115"/>
          <ac:spMkLst>
            <pc:docMk/>
            <pc:sldMk cId="4209864507" sldId="322"/>
            <ac:spMk id="2" creationId="{01FB1B8F-4C37-7170-4AAC-4169679FFE4F}"/>
          </ac:spMkLst>
        </pc:spChg>
        <pc:spChg chg="add mod">
          <ac:chgData name="Pranjal Save" userId="99ee663e0db162f6" providerId="LiveId" clId="{54032E2C-6EDD-4319-B714-A8AD6D1269C8}" dt="2023-09-24T14:37:09.172" v="3921" actId="368"/>
          <ac:spMkLst>
            <pc:docMk/>
            <pc:sldMk cId="4209864507" sldId="322"/>
            <ac:spMk id="4" creationId="{140A6624-E1D8-65AF-B62F-5395BBA5098A}"/>
          </ac:spMkLst>
        </pc:spChg>
        <pc:picChg chg="add mod modCrop">
          <ac:chgData name="Pranjal Save" userId="99ee663e0db162f6" providerId="LiveId" clId="{54032E2C-6EDD-4319-B714-A8AD6D1269C8}" dt="2023-09-24T14:37:30.078" v="3930" actId="14100"/>
          <ac:picMkLst>
            <pc:docMk/>
            <pc:sldMk cId="4209864507" sldId="322"/>
            <ac:picMk id="6" creationId="{2BF22747-E45A-510A-EA25-49DD01D0F61B}"/>
          </ac:picMkLst>
        </pc:picChg>
      </pc:sldChg>
      <pc:sldChg chg="addSp delSp modSp new mod">
        <pc:chgData name="Pranjal Save" userId="99ee663e0db162f6" providerId="LiveId" clId="{54032E2C-6EDD-4319-B714-A8AD6D1269C8}" dt="2023-09-24T14:42:11.945" v="4043" actId="120"/>
        <pc:sldMkLst>
          <pc:docMk/>
          <pc:sldMk cId="1536349306" sldId="323"/>
        </pc:sldMkLst>
        <pc:spChg chg="mod">
          <ac:chgData name="Pranjal Save" userId="99ee663e0db162f6" providerId="LiveId" clId="{54032E2C-6EDD-4319-B714-A8AD6D1269C8}" dt="2023-09-24T14:39:32.277" v="4027" actId="20577"/>
          <ac:spMkLst>
            <pc:docMk/>
            <pc:sldMk cId="1536349306" sldId="323"/>
            <ac:spMk id="2" creationId="{191B2438-47DD-0B5F-AB4A-067C219FE495}"/>
          </ac:spMkLst>
        </pc:spChg>
        <pc:spChg chg="add mod">
          <ac:chgData name="Pranjal Save" userId="99ee663e0db162f6" providerId="LiveId" clId="{54032E2C-6EDD-4319-B714-A8AD6D1269C8}" dt="2023-09-24T14:42:11.945" v="4043" actId="120"/>
          <ac:spMkLst>
            <pc:docMk/>
            <pc:sldMk cId="1536349306" sldId="323"/>
            <ac:spMk id="6" creationId="{88DE37A8-C8E3-A529-F87E-E1EC13A054C8}"/>
          </ac:spMkLst>
        </pc:spChg>
        <pc:spChg chg="add mod">
          <ac:chgData name="Pranjal Save" userId="99ee663e0db162f6" providerId="LiveId" clId="{54032E2C-6EDD-4319-B714-A8AD6D1269C8}" dt="2023-09-24T14:41:57.724" v="4039" actId="20577"/>
          <ac:spMkLst>
            <pc:docMk/>
            <pc:sldMk cId="1536349306" sldId="323"/>
            <ac:spMk id="8" creationId="{1FF76A1E-69EC-442A-B727-36BDBD847C0C}"/>
          </ac:spMkLst>
        </pc:spChg>
        <pc:picChg chg="add del">
          <ac:chgData name="Pranjal Save" userId="99ee663e0db162f6" providerId="LiveId" clId="{54032E2C-6EDD-4319-B714-A8AD6D1269C8}" dt="2023-09-24T14:37:58.377" v="3933" actId="22"/>
          <ac:picMkLst>
            <pc:docMk/>
            <pc:sldMk cId="1536349306" sldId="323"/>
            <ac:picMk id="4" creationId="{4354646B-20C0-84B7-6858-9FE122549E7C}"/>
          </ac:picMkLst>
        </pc:picChg>
        <pc:cxnChg chg="add mod">
          <ac:chgData name="Pranjal Save" userId="99ee663e0db162f6" providerId="LiveId" clId="{54032E2C-6EDD-4319-B714-A8AD6D1269C8}" dt="2023-09-24T14:40:01.243" v="4032" actId="13822"/>
          <ac:cxnSpMkLst>
            <pc:docMk/>
            <pc:sldMk cId="1536349306" sldId="323"/>
            <ac:cxnSpMk id="10" creationId="{41CC3D3D-B6B7-31EC-1C33-18D97FC5835A}"/>
          </ac:cxnSpMkLst>
        </pc:cxnChg>
      </pc:sldChg>
      <pc:sldChg chg="addSp delSp modSp new mod">
        <pc:chgData name="Pranjal Save" userId="99ee663e0db162f6" providerId="LiveId" clId="{54032E2C-6EDD-4319-B714-A8AD6D1269C8}" dt="2023-09-24T15:15:29.184" v="4071" actId="1076"/>
        <pc:sldMkLst>
          <pc:docMk/>
          <pc:sldMk cId="2457619436" sldId="324"/>
        </pc:sldMkLst>
        <pc:spChg chg="mod">
          <ac:chgData name="Pranjal Save" userId="99ee663e0db162f6" providerId="LiveId" clId="{54032E2C-6EDD-4319-B714-A8AD6D1269C8}" dt="2023-09-24T15:15:25.519" v="4070" actId="115"/>
          <ac:spMkLst>
            <pc:docMk/>
            <pc:sldMk cId="2457619436" sldId="324"/>
            <ac:spMk id="2" creationId="{A18E9316-E932-E4BA-CD8A-79B06A88BBF2}"/>
          </ac:spMkLst>
        </pc:spChg>
        <pc:spChg chg="add mod">
          <ac:chgData name="Pranjal Save" userId="99ee663e0db162f6" providerId="LiveId" clId="{54032E2C-6EDD-4319-B714-A8AD6D1269C8}" dt="2023-09-24T15:14:46.403" v="4057" actId="1076"/>
          <ac:spMkLst>
            <pc:docMk/>
            <pc:sldMk cId="2457619436" sldId="324"/>
            <ac:spMk id="4" creationId="{B085F113-8AFC-846B-6B17-F99FEA252F3B}"/>
          </ac:spMkLst>
        </pc:spChg>
        <pc:spChg chg="add mod">
          <ac:chgData name="Pranjal Save" userId="99ee663e0db162f6" providerId="LiveId" clId="{54032E2C-6EDD-4319-B714-A8AD6D1269C8}" dt="2023-09-24T15:15:16.818" v="4067" actId="571"/>
          <ac:spMkLst>
            <pc:docMk/>
            <pc:sldMk cId="2457619436" sldId="324"/>
            <ac:spMk id="5" creationId="{EDAE7F5E-8FD7-28D1-5E08-90E9C3E1809E}"/>
          </ac:spMkLst>
        </pc:spChg>
        <pc:picChg chg="add mod">
          <ac:chgData name="Pranjal Save" userId="99ee663e0db162f6" providerId="LiveId" clId="{54032E2C-6EDD-4319-B714-A8AD6D1269C8}" dt="2023-09-24T15:11:52.469" v="4049" actId="1076"/>
          <ac:picMkLst>
            <pc:docMk/>
            <pc:sldMk cId="2457619436" sldId="324"/>
            <ac:picMk id="5122" creationId="{C0751673-8F6D-C87A-85E9-58F96A0D4D03}"/>
          </ac:picMkLst>
        </pc:picChg>
        <pc:picChg chg="add del mod">
          <ac:chgData name="Pranjal Save" userId="99ee663e0db162f6" providerId="LiveId" clId="{54032E2C-6EDD-4319-B714-A8AD6D1269C8}" dt="2023-09-24T15:14:46.775" v="4058"/>
          <ac:picMkLst>
            <pc:docMk/>
            <pc:sldMk cId="2457619436" sldId="324"/>
            <ac:picMk id="5124" creationId="{A3833159-39E1-B336-09B3-137EF0272907}"/>
          </ac:picMkLst>
        </pc:picChg>
        <pc:picChg chg="add mod">
          <ac:chgData name="Pranjal Save" userId="99ee663e0db162f6" providerId="LiveId" clId="{54032E2C-6EDD-4319-B714-A8AD6D1269C8}" dt="2023-09-24T15:15:29.184" v="4071" actId="1076"/>
          <ac:picMkLst>
            <pc:docMk/>
            <pc:sldMk cId="2457619436" sldId="324"/>
            <ac:picMk id="5126" creationId="{7B074363-CEB0-26D2-F519-8000CE797476}"/>
          </ac:picMkLst>
        </pc:picChg>
      </pc:sldChg>
      <pc:sldChg chg="addSp modSp new mod">
        <pc:chgData name="Pranjal Save" userId="99ee663e0db162f6" providerId="LiveId" clId="{54032E2C-6EDD-4319-B714-A8AD6D1269C8}" dt="2023-09-24T15:32:13.096" v="4077" actId="14100"/>
        <pc:sldMkLst>
          <pc:docMk/>
          <pc:sldMk cId="2399376070" sldId="325"/>
        </pc:sldMkLst>
        <pc:picChg chg="add mod modCrop">
          <ac:chgData name="Pranjal Save" userId="99ee663e0db162f6" providerId="LiveId" clId="{54032E2C-6EDD-4319-B714-A8AD6D1269C8}" dt="2023-09-24T15:32:13.096" v="4077" actId="14100"/>
          <ac:picMkLst>
            <pc:docMk/>
            <pc:sldMk cId="2399376070" sldId="325"/>
            <ac:picMk id="4" creationId="{057EDEA7-B433-D57C-6D7D-4D05BDE24269}"/>
          </ac:picMkLst>
        </pc:picChg>
      </pc:sldChg>
      <pc:sldChg chg="addSp modSp new mod">
        <pc:chgData name="Pranjal Save" userId="99ee663e0db162f6" providerId="LiveId" clId="{54032E2C-6EDD-4319-B714-A8AD6D1269C8}" dt="2023-09-24T15:51:31.427" v="5237" actId="1076"/>
        <pc:sldMkLst>
          <pc:docMk/>
          <pc:sldMk cId="2491135562" sldId="326"/>
        </pc:sldMkLst>
        <pc:spChg chg="mod">
          <ac:chgData name="Pranjal Save" userId="99ee663e0db162f6" providerId="LiveId" clId="{54032E2C-6EDD-4319-B714-A8AD6D1269C8}" dt="2023-09-24T15:34:52.456" v="4088" actId="20577"/>
          <ac:spMkLst>
            <pc:docMk/>
            <pc:sldMk cId="2491135562" sldId="326"/>
            <ac:spMk id="2" creationId="{4634D5F8-23A1-949C-EE72-E480F3DCB4EE}"/>
          </ac:spMkLst>
        </pc:spChg>
        <pc:spChg chg="add mod">
          <ac:chgData name="Pranjal Save" userId="99ee663e0db162f6" providerId="LiveId" clId="{54032E2C-6EDD-4319-B714-A8AD6D1269C8}" dt="2023-09-24T15:51:31.427" v="5237" actId="1076"/>
          <ac:spMkLst>
            <pc:docMk/>
            <pc:sldMk cId="2491135562" sldId="326"/>
            <ac:spMk id="4" creationId="{6821BF04-3DC2-CC71-BD15-748BB136DDEC}"/>
          </ac:spMkLst>
        </pc:spChg>
      </pc:sldChg>
      <pc:sldChg chg="addSp delSp modSp new mod">
        <pc:chgData name="Pranjal Save" userId="99ee663e0db162f6" providerId="LiveId" clId="{54032E2C-6EDD-4319-B714-A8AD6D1269C8}" dt="2023-09-24T15:53:32.998" v="5252" actId="9405"/>
        <pc:sldMkLst>
          <pc:docMk/>
          <pc:sldMk cId="508912693" sldId="327"/>
        </pc:sldMkLst>
        <pc:grpChg chg="mod">
          <ac:chgData name="Pranjal Save" userId="99ee663e0db162f6" providerId="LiveId" clId="{54032E2C-6EDD-4319-B714-A8AD6D1269C8}" dt="2023-09-24T15:53:32.638" v="5251"/>
          <ac:grpSpMkLst>
            <pc:docMk/>
            <pc:sldMk cId="508912693" sldId="327"/>
            <ac:grpSpMk id="5" creationId="{6787C7D4-49D7-7D5C-41F2-840CA78973C1}"/>
          </ac:grpSpMkLst>
        </pc:grpChg>
        <pc:picChg chg="add mod">
          <ac:chgData name="Pranjal Save" userId="99ee663e0db162f6" providerId="LiveId" clId="{54032E2C-6EDD-4319-B714-A8AD6D1269C8}" dt="2023-09-24T15:52:40.708" v="5246" actId="14100"/>
          <ac:picMkLst>
            <pc:docMk/>
            <pc:sldMk cId="508912693" sldId="327"/>
            <ac:picMk id="6146" creationId="{74FD9B9E-4BE0-32E9-5CD2-D5D9B022AB8B}"/>
          </ac:picMkLst>
        </pc:picChg>
        <pc:inkChg chg="add del mod">
          <ac:chgData name="Pranjal Save" userId="99ee663e0db162f6" providerId="LiveId" clId="{54032E2C-6EDD-4319-B714-A8AD6D1269C8}" dt="2023-09-24T15:53:32.998" v="5252" actId="9405"/>
          <ac:inkMkLst>
            <pc:docMk/>
            <pc:sldMk cId="508912693" sldId="327"/>
            <ac:inkMk id="3" creationId="{7049BDF2-99F7-CA6C-2F76-57C7EFDFF1C1}"/>
          </ac:inkMkLst>
        </pc:inkChg>
        <pc:inkChg chg="add del mod">
          <ac:chgData name="Pranjal Save" userId="99ee663e0db162f6" providerId="LiveId" clId="{54032E2C-6EDD-4319-B714-A8AD6D1269C8}" dt="2023-09-24T15:53:32.638" v="5251"/>
          <ac:inkMkLst>
            <pc:docMk/>
            <pc:sldMk cId="508912693" sldId="327"/>
            <ac:inkMk id="4" creationId="{58DCC843-F43E-01CE-7785-7052D7F55F57}"/>
          </ac:inkMkLst>
        </pc:inkChg>
      </pc:sldChg>
      <pc:sldChg chg="addSp delSp modSp new mod">
        <pc:chgData name="Pranjal Save" userId="99ee663e0db162f6" providerId="LiveId" clId="{54032E2C-6EDD-4319-B714-A8AD6D1269C8}" dt="2023-09-24T15:55:52.774" v="5287" actId="21"/>
        <pc:sldMkLst>
          <pc:docMk/>
          <pc:sldMk cId="2326134775" sldId="328"/>
        </pc:sldMkLst>
        <pc:picChg chg="add mod modCrop">
          <ac:chgData name="Pranjal Save" userId="99ee663e0db162f6" providerId="LiveId" clId="{54032E2C-6EDD-4319-B714-A8AD6D1269C8}" dt="2023-09-24T15:55:42.740" v="5281" actId="1076"/>
          <ac:picMkLst>
            <pc:docMk/>
            <pc:sldMk cId="2326134775" sldId="328"/>
            <ac:picMk id="4" creationId="{E50A26AA-A53C-AF0D-C8E2-0FB22A7D325F}"/>
          </ac:picMkLst>
        </pc:picChg>
        <pc:picChg chg="add del mod">
          <ac:chgData name="Pranjal Save" userId="99ee663e0db162f6" providerId="LiveId" clId="{54032E2C-6EDD-4319-B714-A8AD6D1269C8}" dt="2023-09-24T15:55:43.071" v="5282"/>
          <ac:picMkLst>
            <pc:docMk/>
            <pc:sldMk cId="2326134775" sldId="328"/>
            <ac:picMk id="7170" creationId="{AED0DBF6-E44E-366B-613D-54F2AC880E8E}"/>
          </ac:picMkLst>
        </pc:picChg>
        <pc:picChg chg="add del mod">
          <ac:chgData name="Pranjal Save" userId="99ee663e0db162f6" providerId="LiveId" clId="{54032E2C-6EDD-4319-B714-A8AD6D1269C8}" dt="2023-09-24T15:55:52.774" v="5287" actId="21"/>
          <ac:picMkLst>
            <pc:docMk/>
            <pc:sldMk cId="2326134775" sldId="328"/>
            <ac:picMk id="7172" creationId="{797B3ACF-4FAA-7BAF-CC81-A6FAB0EAAA6F}"/>
          </ac:picMkLst>
        </pc:picChg>
      </pc:sldChg>
      <pc:sldChg chg="addSp modSp new mod">
        <pc:chgData name="Pranjal Save" userId="99ee663e0db162f6" providerId="LiveId" clId="{54032E2C-6EDD-4319-B714-A8AD6D1269C8}" dt="2023-09-24T16:03:16.259" v="5381" actId="14100"/>
        <pc:sldMkLst>
          <pc:docMk/>
          <pc:sldMk cId="3644685191" sldId="329"/>
        </pc:sldMkLst>
        <pc:picChg chg="add mod modCrop">
          <ac:chgData name="Pranjal Save" userId="99ee663e0db162f6" providerId="LiveId" clId="{54032E2C-6EDD-4319-B714-A8AD6D1269C8}" dt="2023-09-24T16:03:16.259" v="5381" actId="14100"/>
          <ac:picMkLst>
            <pc:docMk/>
            <pc:sldMk cId="3644685191" sldId="329"/>
            <ac:picMk id="4" creationId="{CE823085-2D5C-3DD0-A4B7-6B502B84BB34}"/>
          </ac:picMkLst>
        </pc:picChg>
      </pc:sldChg>
      <pc:sldChg chg="addSp modSp new mod">
        <pc:chgData name="Pranjal Save" userId="99ee663e0db162f6" providerId="LiveId" clId="{54032E2C-6EDD-4319-B714-A8AD6D1269C8}" dt="2023-09-24T15:56:19.018" v="5298" actId="1076"/>
        <pc:sldMkLst>
          <pc:docMk/>
          <pc:sldMk cId="3339424007" sldId="330"/>
        </pc:sldMkLst>
        <pc:spChg chg="add mod">
          <ac:chgData name="Pranjal Save" userId="99ee663e0db162f6" providerId="LiveId" clId="{54032E2C-6EDD-4319-B714-A8AD6D1269C8}" dt="2023-09-24T15:56:15.649" v="5296" actId="1076"/>
          <ac:spMkLst>
            <pc:docMk/>
            <pc:sldMk cId="3339424007" sldId="330"/>
            <ac:spMk id="5" creationId="{185E0A09-F6CA-215C-91D7-50AF71CADCD2}"/>
          </ac:spMkLst>
        </pc:spChg>
        <pc:picChg chg="add mod">
          <ac:chgData name="Pranjal Save" userId="99ee663e0db162f6" providerId="LiveId" clId="{54032E2C-6EDD-4319-B714-A8AD6D1269C8}" dt="2023-09-24T15:56:19.018" v="5298" actId="1076"/>
          <ac:picMkLst>
            <pc:docMk/>
            <pc:sldMk cId="3339424007" sldId="330"/>
            <ac:picMk id="3" creationId="{4E9E882C-641E-527B-2301-57D622A821CD}"/>
          </ac:picMkLst>
        </pc:picChg>
      </pc:sldChg>
      <pc:sldChg chg="addSp delSp modSp new mod">
        <pc:chgData name="Pranjal Save" userId="99ee663e0db162f6" providerId="LiveId" clId="{54032E2C-6EDD-4319-B714-A8AD6D1269C8}" dt="2023-09-24T15:58:06.009" v="5320" actId="1076"/>
        <pc:sldMkLst>
          <pc:docMk/>
          <pc:sldMk cId="826344599" sldId="331"/>
        </pc:sldMkLst>
        <pc:spChg chg="mod">
          <ac:chgData name="Pranjal Save" userId="99ee663e0db162f6" providerId="LiveId" clId="{54032E2C-6EDD-4319-B714-A8AD6D1269C8}" dt="2023-09-24T15:57:30.824" v="5311" actId="20577"/>
          <ac:spMkLst>
            <pc:docMk/>
            <pc:sldMk cId="826344599" sldId="331"/>
            <ac:spMk id="2" creationId="{85CD881A-C197-3FBE-0982-7F413A8A7B35}"/>
          </ac:spMkLst>
        </pc:spChg>
        <pc:spChg chg="add mod">
          <ac:chgData name="Pranjal Save" userId="99ee663e0db162f6" providerId="LiveId" clId="{54032E2C-6EDD-4319-B714-A8AD6D1269C8}" dt="2023-09-24T15:58:06.009" v="5320" actId="1076"/>
          <ac:spMkLst>
            <pc:docMk/>
            <pc:sldMk cId="826344599" sldId="331"/>
            <ac:spMk id="4" creationId="{A1738297-E54D-8712-53D4-3D17BFD4CF09}"/>
          </ac:spMkLst>
        </pc:spChg>
        <pc:picChg chg="add mod">
          <ac:chgData name="Pranjal Save" userId="99ee663e0db162f6" providerId="LiveId" clId="{54032E2C-6EDD-4319-B714-A8AD6D1269C8}" dt="2023-09-24T15:57:13.501" v="5304" actId="1076"/>
          <ac:picMkLst>
            <pc:docMk/>
            <pc:sldMk cId="826344599" sldId="331"/>
            <ac:picMk id="8194" creationId="{A2DC254F-EE71-45C5-F0BC-C561BF83B08F}"/>
          </ac:picMkLst>
        </pc:picChg>
        <pc:picChg chg="add del mod">
          <ac:chgData name="Pranjal Save" userId="99ee663e0db162f6" providerId="LiveId" clId="{54032E2C-6EDD-4319-B714-A8AD6D1269C8}" dt="2023-09-24T15:57:13.897" v="5305"/>
          <ac:picMkLst>
            <pc:docMk/>
            <pc:sldMk cId="826344599" sldId="331"/>
            <ac:picMk id="8196" creationId="{02A6A9BF-173F-01DD-B796-2F42E23E68D0}"/>
          </ac:picMkLst>
        </pc:picChg>
        <pc:picChg chg="add mod">
          <ac:chgData name="Pranjal Save" userId="99ee663e0db162f6" providerId="LiveId" clId="{54032E2C-6EDD-4319-B714-A8AD6D1269C8}" dt="2023-09-24T15:57:23.242" v="5309" actId="1076"/>
          <ac:picMkLst>
            <pc:docMk/>
            <pc:sldMk cId="826344599" sldId="331"/>
            <ac:picMk id="8198" creationId="{F667630C-50A2-6AF7-95E5-FEC2ECF623E8}"/>
          </ac:picMkLst>
        </pc:picChg>
      </pc:sldChg>
      <pc:sldChg chg="addSp modSp new mod">
        <pc:chgData name="Pranjal Save" userId="99ee663e0db162f6" providerId="LiveId" clId="{54032E2C-6EDD-4319-B714-A8AD6D1269C8}" dt="2023-09-24T15:58:34.985" v="5328" actId="14100"/>
        <pc:sldMkLst>
          <pc:docMk/>
          <pc:sldMk cId="168032702" sldId="332"/>
        </pc:sldMkLst>
        <pc:picChg chg="add mod modCrop">
          <ac:chgData name="Pranjal Save" userId="99ee663e0db162f6" providerId="LiveId" clId="{54032E2C-6EDD-4319-B714-A8AD6D1269C8}" dt="2023-09-24T15:58:34.985" v="5328" actId="14100"/>
          <ac:picMkLst>
            <pc:docMk/>
            <pc:sldMk cId="168032702" sldId="332"/>
            <ac:picMk id="4" creationId="{3F239689-8384-CEB4-C743-616121375D26}"/>
          </ac:picMkLst>
        </pc:picChg>
      </pc:sldChg>
      <pc:sldChg chg="addSp modSp new mod">
        <pc:chgData name="Pranjal Save" userId="99ee663e0db162f6" providerId="LiveId" clId="{54032E2C-6EDD-4319-B714-A8AD6D1269C8}" dt="2023-09-24T16:01:48.141" v="5371" actId="14100"/>
        <pc:sldMkLst>
          <pc:docMk/>
          <pc:sldMk cId="1409592330" sldId="333"/>
        </pc:sldMkLst>
        <pc:spChg chg="mod">
          <ac:chgData name="Pranjal Save" userId="99ee663e0db162f6" providerId="LiveId" clId="{54032E2C-6EDD-4319-B714-A8AD6D1269C8}" dt="2023-09-24T15:59:49.636" v="5330" actId="1076"/>
          <ac:spMkLst>
            <pc:docMk/>
            <pc:sldMk cId="1409592330" sldId="333"/>
            <ac:spMk id="2" creationId="{6ADD4FD9-555F-5B80-1E5D-4A6DA689EE01}"/>
          </ac:spMkLst>
        </pc:spChg>
        <pc:picChg chg="add mod modCrop">
          <ac:chgData name="Pranjal Save" userId="99ee663e0db162f6" providerId="LiveId" clId="{54032E2C-6EDD-4319-B714-A8AD6D1269C8}" dt="2023-09-24T16:00:11.147" v="5339" actId="1076"/>
          <ac:picMkLst>
            <pc:docMk/>
            <pc:sldMk cId="1409592330" sldId="333"/>
            <ac:picMk id="4" creationId="{EBE73EFA-4EEB-CC44-AE42-F37BAD7F4FC3}"/>
          </ac:picMkLst>
        </pc:picChg>
        <pc:picChg chg="add mod modCrop">
          <ac:chgData name="Pranjal Save" userId="99ee663e0db162f6" providerId="LiveId" clId="{54032E2C-6EDD-4319-B714-A8AD6D1269C8}" dt="2023-09-24T16:01:05.810" v="5356" actId="14100"/>
          <ac:picMkLst>
            <pc:docMk/>
            <pc:sldMk cId="1409592330" sldId="333"/>
            <ac:picMk id="6" creationId="{A05BC4CF-97AD-F689-7750-60DEBB363783}"/>
          </ac:picMkLst>
        </pc:picChg>
        <pc:picChg chg="add mod modCrop">
          <ac:chgData name="Pranjal Save" userId="99ee663e0db162f6" providerId="LiveId" clId="{54032E2C-6EDD-4319-B714-A8AD6D1269C8}" dt="2023-09-24T16:01:48.141" v="5371" actId="14100"/>
          <ac:picMkLst>
            <pc:docMk/>
            <pc:sldMk cId="1409592330" sldId="333"/>
            <ac:picMk id="7" creationId="{7466BA1C-29CC-4964-3593-23EDBBAC10B7}"/>
          </ac:picMkLst>
        </pc:picChg>
      </pc:sldChg>
      <pc:sldChg chg="addSp modSp new mod">
        <pc:chgData name="Pranjal Save" userId="99ee663e0db162f6" providerId="LiveId" clId="{54032E2C-6EDD-4319-B714-A8AD6D1269C8}" dt="2023-09-24T16:03:53.099" v="5393" actId="14100"/>
        <pc:sldMkLst>
          <pc:docMk/>
          <pc:sldMk cId="2830163489" sldId="334"/>
        </pc:sldMkLst>
        <pc:picChg chg="add mod modCrop">
          <ac:chgData name="Pranjal Save" userId="99ee663e0db162f6" providerId="LiveId" clId="{54032E2C-6EDD-4319-B714-A8AD6D1269C8}" dt="2023-09-24T16:03:53.099" v="5393" actId="14100"/>
          <ac:picMkLst>
            <pc:docMk/>
            <pc:sldMk cId="2830163489" sldId="334"/>
            <ac:picMk id="4" creationId="{D0B46FF4-286E-86D1-2CA9-2C1B25E344FD}"/>
          </ac:picMkLst>
        </pc:picChg>
      </pc:sldChg>
      <pc:sldChg chg="addSp modSp new mod">
        <pc:chgData name="Pranjal Save" userId="99ee663e0db162f6" providerId="LiveId" clId="{54032E2C-6EDD-4319-B714-A8AD6D1269C8}" dt="2023-09-24T16:04:29.806" v="5403" actId="1076"/>
        <pc:sldMkLst>
          <pc:docMk/>
          <pc:sldMk cId="2571340118" sldId="335"/>
        </pc:sldMkLst>
        <pc:picChg chg="add mod modCrop">
          <ac:chgData name="Pranjal Save" userId="99ee663e0db162f6" providerId="LiveId" clId="{54032E2C-6EDD-4319-B714-A8AD6D1269C8}" dt="2023-09-24T16:04:29.806" v="5403" actId="1076"/>
          <ac:picMkLst>
            <pc:docMk/>
            <pc:sldMk cId="2571340118" sldId="335"/>
            <ac:picMk id="4" creationId="{E3864E41-FD1B-861C-4341-F9C282C7D047}"/>
          </ac:picMkLst>
        </pc:picChg>
      </pc:sldChg>
      <pc:sldChg chg="addSp modSp new mod">
        <pc:chgData name="Pranjal Save" userId="99ee663e0db162f6" providerId="LiveId" clId="{54032E2C-6EDD-4319-B714-A8AD6D1269C8}" dt="2023-09-24T16:04:36.389" v="5408" actId="732"/>
        <pc:sldMkLst>
          <pc:docMk/>
          <pc:sldMk cId="2032917142" sldId="336"/>
        </pc:sldMkLst>
        <pc:picChg chg="add mod modCrop">
          <ac:chgData name="Pranjal Save" userId="99ee663e0db162f6" providerId="LiveId" clId="{54032E2C-6EDD-4319-B714-A8AD6D1269C8}" dt="2023-09-24T16:04:36.389" v="5408" actId="732"/>
          <ac:picMkLst>
            <pc:docMk/>
            <pc:sldMk cId="2032917142" sldId="336"/>
            <ac:picMk id="4" creationId="{2BD711EE-82F5-2383-8D35-95272392338D}"/>
          </ac:picMkLst>
        </pc:picChg>
      </pc:sldChg>
      <pc:sldChg chg="addSp delSp modSp new mod">
        <pc:chgData name="Pranjal Save" userId="99ee663e0db162f6" providerId="LiveId" clId="{54032E2C-6EDD-4319-B714-A8AD6D1269C8}" dt="2023-09-24T16:08:44.032" v="5443" actId="478"/>
        <pc:sldMkLst>
          <pc:docMk/>
          <pc:sldMk cId="1626243643" sldId="337"/>
        </pc:sldMkLst>
        <pc:spChg chg="mod">
          <ac:chgData name="Pranjal Save" userId="99ee663e0db162f6" providerId="LiveId" clId="{54032E2C-6EDD-4319-B714-A8AD6D1269C8}" dt="2023-09-24T16:05:09.424" v="5410"/>
          <ac:spMkLst>
            <pc:docMk/>
            <pc:sldMk cId="1626243643" sldId="337"/>
            <ac:spMk id="2" creationId="{5F0F6AF1-4057-DC5B-F24A-38347AF30F41}"/>
          </ac:spMkLst>
        </pc:spChg>
        <pc:spChg chg="add del">
          <ac:chgData name="Pranjal Save" userId="99ee663e0db162f6" providerId="LiveId" clId="{54032E2C-6EDD-4319-B714-A8AD6D1269C8}" dt="2023-09-24T16:05:20.592" v="5412" actId="22"/>
          <ac:spMkLst>
            <pc:docMk/>
            <pc:sldMk cId="1626243643" sldId="337"/>
            <ac:spMk id="4" creationId="{0A55952C-5121-DF17-5678-FED0B7894899}"/>
          </ac:spMkLst>
        </pc:spChg>
        <pc:picChg chg="add del mod">
          <ac:chgData name="Pranjal Save" userId="99ee663e0db162f6" providerId="LiveId" clId="{54032E2C-6EDD-4319-B714-A8AD6D1269C8}" dt="2023-09-24T16:08:44.032" v="5443" actId="478"/>
          <ac:picMkLst>
            <pc:docMk/>
            <pc:sldMk cId="1626243643" sldId="337"/>
            <ac:picMk id="10242" creationId="{7E177BB9-EACA-7A52-F64D-78DA2389E907}"/>
          </ac:picMkLst>
        </pc:picChg>
        <pc:picChg chg="add mod">
          <ac:chgData name="Pranjal Save" userId="99ee663e0db162f6" providerId="LiveId" clId="{54032E2C-6EDD-4319-B714-A8AD6D1269C8}" dt="2023-09-24T16:06:53.249" v="5424" actId="14100"/>
          <ac:picMkLst>
            <pc:docMk/>
            <pc:sldMk cId="1626243643" sldId="337"/>
            <ac:picMk id="10244" creationId="{54261585-B2E2-1F3C-54EA-AB17231FD75F}"/>
          </ac:picMkLst>
        </pc:picChg>
        <pc:picChg chg="add del mod">
          <ac:chgData name="Pranjal Save" userId="99ee663e0db162f6" providerId="LiveId" clId="{54032E2C-6EDD-4319-B714-A8AD6D1269C8}" dt="2023-09-24T16:06:53.602" v="5425"/>
          <ac:picMkLst>
            <pc:docMk/>
            <pc:sldMk cId="1626243643" sldId="337"/>
            <ac:picMk id="10246" creationId="{0BA72910-48E4-F8C8-D0BA-6FD50B5613BB}"/>
          </ac:picMkLst>
        </pc:picChg>
        <pc:picChg chg="add mod">
          <ac:chgData name="Pranjal Save" userId="99ee663e0db162f6" providerId="LiveId" clId="{54032E2C-6EDD-4319-B714-A8AD6D1269C8}" dt="2023-09-24T16:07:19.234" v="5434" actId="1076"/>
          <ac:picMkLst>
            <pc:docMk/>
            <pc:sldMk cId="1626243643" sldId="337"/>
            <ac:picMk id="10248" creationId="{6949B747-BDCF-0ACE-1CAA-6D1F900F91A2}"/>
          </ac:picMkLst>
        </pc:picChg>
        <pc:picChg chg="add del mod">
          <ac:chgData name="Pranjal Save" userId="99ee663e0db162f6" providerId="LiveId" clId="{54032E2C-6EDD-4319-B714-A8AD6D1269C8}" dt="2023-09-24T16:07:19.593" v="5435"/>
          <ac:picMkLst>
            <pc:docMk/>
            <pc:sldMk cId="1626243643" sldId="337"/>
            <ac:picMk id="10250" creationId="{E4C2ABFF-93EC-B138-A6EC-5C4311A9B63F}"/>
          </ac:picMkLst>
        </pc:picChg>
        <pc:picChg chg="add mod">
          <ac:chgData name="Pranjal Save" userId="99ee663e0db162f6" providerId="LiveId" clId="{54032E2C-6EDD-4319-B714-A8AD6D1269C8}" dt="2023-09-24T16:07:29.612" v="5440" actId="1076"/>
          <ac:picMkLst>
            <pc:docMk/>
            <pc:sldMk cId="1626243643" sldId="337"/>
            <ac:picMk id="10252" creationId="{988C9902-82D2-6DAE-3238-15729A928587}"/>
          </ac:picMkLst>
        </pc:picChg>
      </pc:sldChg>
      <pc:sldChg chg="addSp delSp modSp new mod">
        <pc:chgData name="Pranjal Save" userId="99ee663e0db162f6" providerId="LiveId" clId="{54032E2C-6EDD-4319-B714-A8AD6D1269C8}" dt="2023-09-24T16:14:27.646" v="5525" actId="1076"/>
        <pc:sldMkLst>
          <pc:docMk/>
          <pc:sldMk cId="1668525297" sldId="338"/>
        </pc:sldMkLst>
        <pc:spChg chg="mod">
          <ac:chgData name="Pranjal Save" userId="99ee663e0db162f6" providerId="LiveId" clId="{54032E2C-6EDD-4319-B714-A8AD6D1269C8}" dt="2023-09-24T16:13:27.200" v="5516"/>
          <ac:spMkLst>
            <pc:docMk/>
            <pc:sldMk cId="1668525297" sldId="338"/>
            <ac:spMk id="2" creationId="{DBF487A3-AF15-A51E-A21F-C844DE649517}"/>
          </ac:spMkLst>
        </pc:spChg>
        <pc:spChg chg="add del">
          <ac:chgData name="Pranjal Save" userId="99ee663e0db162f6" providerId="LiveId" clId="{54032E2C-6EDD-4319-B714-A8AD6D1269C8}" dt="2023-09-24T16:13:31.187" v="5518" actId="22"/>
          <ac:spMkLst>
            <pc:docMk/>
            <pc:sldMk cId="1668525297" sldId="338"/>
            <ac:spMk id="4" creationId="{DB6F21C8-F211-37BC-E945-B4B5110CD52C}"/>
          </ac:spMkLst>
        </pc:spChg>
        <pc:spChg chg="add mod">
          <ac:chgData name="Pranjal Save" userId="99ee663e0db162f6" providerId="LiveId" clId="{54032E2C-6EDD-4319-B714-A8AD6D1269C8}" dt="2023-09-24T16:14:27.646" v="5525" actId="1076"/>
          <ac:spMkLst>
            <pc:docMk/>
            <pc:sldMk cId="1668525297" sldId="338"/>
            <ac:spMk id="6" creationId="{594E785B-A5BF-BE4F-B225-510E9368A9A8}"/>
          </ac:spMkLst>
        </pc:spChg>
      </pc:sldChg>
      <pc:sldChg chg="addSp modSp new mod">
        <pc:chgData name="Pranjal Save" userId="99ee663e0db162f6" providerId="LiveId" clId="{54032E2C-6EDD-4319-B714-A8AD6D1269C8}" dt="2023-09-24T16:12:16.237" v="5475" actId="1076"/>
        <pc:sldMkLst>
          <pc:docMk/>
          <pc:sldMk cId="2183210746" sldId="339"/>
        </pc:sldMkLst>
        <pc:spChg chg="mod">
          <ac:chgData name="Pranjal Save" userId="99ee663e0db162f6" providerId="LiveId" clId="{54032E2C-6EDD-4319-B714-A8AD6D1269C8}" dt="2023-09-24T16:08:57.614" v="5464" actId="20577"/>
          <ac:spMkLst>
            <pc:docMk/>
            <pc:sldMk cId="2183210746" sldId="339"/>
            <ac:spMk id="2" creationId="{18838173-7D64-3CDA-F607-FDC0270825DA}"/>
          </ac:spMkLst>
        </pc:spChg>
        <pc:spChg chg="add mod">
          <ac:chgData name="Pranjal Save" userId="99ee663e0db162f6" providerId="LiveId" clId="{54032E2C-6EDD-4319-B714-A8AD6D1269C8}" dt="2023-09-24T16:10:20.342" v="5472" actId="113"/>
          <ac:spMkLst>
            <pc:docMk/>
            <pc:sldMk cId="2183210746" sldId="339"/>
            <ac:spMk id="4" creationId="{BE005A40-0D91-19B7-9D95-2EA7F3DF67FD}"/>
          </ac:spMkLst>
        </pc:spChg>
        <pc:picChg chg="add mod">
          <ac:chgData name="Pranjal Save" userId="99ee663e0db162f6" providerId="LiveId" clId="{54032E2C-6EDD-4319-B714-A8AD6D1269C8}" dt="2023-09-24T16:12:16.237" v="5475" actId="1076"/>
          <ac:picMkLst>
            <pc:docMk/>
            <pc:sldMk cId="2183210746" sldId="339"/>
            <ac:picMk id="11266" creationId="{F635F572-99BC-ACA6-3E4C-71D0678325C9}"/>
          </ac:picMkLst>
        </pc:picChg>
      </pc:sldChg>
      <pc:sldChg chg="addSp delSp modSp new del mod">
        <pc:chgData name="Pranjal Save" userId="99ee663e0db162f6" providerId="LiveId" clId="{54032E2C-6EDD-4319-B714-A8AD6D1269C8}" dt="2023-09-24T16:16:43.600" v="5565" actId="47"/>
        <pc:sldMkLst>
          <pc:docMk/>
          <pc:sldMk cId="1427646587" sldId="340"/>
        </pc:sldMkLst>
        <pc:spChg chg="add del">
          <ac:chgData name="Pranjal Save" userId="99ee663e0db162f6" providerId="LiveId" clId="{54032E2C-6EDD-4319-B714-A8AD6D1269C8}" dt="2023-09-24T16:14:46.721" v="5528"/>
          <ac:spMkLst>
            <pc:docMk/>
            <pc:sldMk cId="1427646587" sldId="340"/>
            <ac:spMk id="2" creationId="{08784505-9D04-E275-AB43-283FB72E38CB}"/>
          </ac:spMkLst>
        </pc:spChg>
        <pc:spChg chg="add del mod">
          <ac:chgData name="Pranjal Save" userId="99ee663e0db162f6" providerId="LiveId" clId="{54032E2C-6EDD-4319-B714-A8AD6D1269C8}" dt="2023-09-24T16:14:46.721" v="5528"/>
          <ac:spMkLst>
            <pc:docMk/>
            <pc:sldMk cId="1427646587" sldId="340"/>
            <ac:spMk id="3" creationId="{37F59192-58C9-48E9-60F6-0AD933424335}"/>
          </ac:spMkLst>
        </pc:spChg>
        <pc:spChg chg="add del">
          <ac:chgData name="Pranjal Save" userId="99ee663e0db162f6" providerId="LiveId" clId="{54032E2C-6EDD-4319-B714-A8AD6D1269C8}" dt="2023-09-24T16:14:52.269" v="5530"/>
          <ac:spMkLst>
            <pc:docMk/>
            <pc:sldMk cId="1427646587" sldId="340"/>
            <ac:spMk id="4" creationId="{78BA2DFE-52A7-A467-6210-623EEF747DA0}"/>
          </ac:spMkLst>
        </pc:spChg>
        <pc:spChg chg="add del mod">
          <ac:chgData name="Pranjal Save" userId="99ee663e0db162f6" providerId="LiveId" clId="{54032E2C-6EDD-4319-B714-A8AD6D1269C8}" dt="2023-09-24T16:16:13.587" v="5558"/>
          <ac:spMkLst>
            <pc:docMk/>
            <pc:sldMk cId="1427646587" sldId="340"/>
            <ac:spMk id="6" creationId="{2CED5904-37A4-A6E1-2795-BE8C5DF8138D}"/>
          </ac:spMkLst>
        </pc:spChg>
      </pc:sldChg>
      <pc:sldChg chg="addSp modSp new mod">
        <pc:chgData name="Pranjal Save" userId="99ee663e0db162f6" providerId="LiveId" clId="{54032E2C-6EDD-4319-B714-A8AD6D1269C8}" dt="2023-09-24T16:16:37.748" v="5564" actId="20577"/>
        <pc:sldMkLst>
          <pc:docMk/>
          <pc:sldMk cId="211353956" sldId="341"/>
        </pc:sldMkLst>
        <pc:spChg chg="add mod">
          <ac:chgData name="Pranjal Save" userId="99ee663e0db162f6" providerId="LiveId" clId="{54032E2C-6EDD-4319-B714-A8AD6D1269C8}" dt="2023-09-24T16:16:37.748" v="5564" actId="20577"/>
          <ac:spMkLst>
            <pc:docMk/>
            <pc:sldMk cId="211353956" sldId="341"/>
            <ac:spMk id="3" creationId="{A3FFC1EB-01E4-5179-DD38-6851AC22C62E}"/>
          </ac:spMkLst>
        </pc:spChg>
      </pc:sldChg>
      <pc:sldChg chg="new del">
        <pc:chgData name="Pranjal Save" userId="99ee663e0db162f6" providerId="LiveId" clId="{54032E2C-6EDD-4319-B714-A8AD6D1269C8}" dt="2023-09-24T16:18:29.054" v="5567" actId="680"/>
        <pc:sldMkLst>
          <pc:docMk/>
          <pc:sldMk cId="486082703" sldId="342"/>
        </pc:sldMkLst>
      </pc:sldChg>
      <pc:sldChg chg="addSp delSp modSp new mod">
        <pc:chgData name="Pranjal Save" userId="99ee663e0db162f6" providerId="LiveId" clId="{54032E2C-6EDD-4319-B714-A8AD6D1269C8}" dt="2023-09-24T16:19:16.933" v="5617"/>
        <pc:sldMkLst>
          <pc:docMk/>
          <pc:sldMk cId="4060913214" sldId="342"/>
        </pc:sldMkLst>
        <pc:spChg chg="mod">
          <ac:chgData name="Pranjal Save" userId="99ee663e0db162f6" providerId="LiveId" clId="{54032E2C-6EDD-4319-B714-A8AD6D1269C8}" dt="2023-09-24T16:18:47.251" v="5612" actId="115"/>
          <ac:spMkLst>
            <pc:docMk/>
            <pc:sldMk cId="4060913214" sldId="342"/>
            <ac:spMk id="2" creationId="{B76A6FAB-1DC0-51FE-8B60-87D0317F9E20}"/>
          </ac:spMkLst>
        </pc:spChg>
        <pc:picChg chg="add del mod">
          <ac:chgData name="Pranjal Save" userId="99ee663e0db162f6" providerId="LiveId" clId="{54032E2C-6EDD-4319-B714-A8AD6D1269C8}" dt="2023-09-24T16:19:16.933" v="5617"/>
          <ac:picMkLst>
            <pc:docMk/>
            <pc:sldMk cId="4060913214" sldId="342"/>
            <ac:picMk id="3" creationId="{293C4C98-7CED-4664-32CF-BD4D5FEFE9D6}"/>
          </ac:picMkLst>
        </pc:picChg>
        <pc:picChg chg="add mod">
          <ac:chgData name="Pranjal Save" userId="99ee663e0db162f6" providerId="LiveId" clId="{54032E2C-6EDD-4319-B714-A8AD6D1269C8}" dt="2023-09-24T16:19:13.791" v="5615" actId="1076"/>
          <ac:picMkLst>
            <pc:docMk/>
            <pc:sldMk cId="4060913214" sldId="342"/>
            <ac:picMk id="13314" creationId="{2D201600-FE12-BB16-B4CF-F7B27274B5B3}"/>
          </ac:picMkLst>
        </pc:picChg>
      </pc:sldChg>
      <pc:sldChg chg="addSp delSp modSp add">
        <pc:chgData name="Pranjal Save" userId="99ee663e0db162f6" providerId="LiveId" clId="{54032E2C-6EDD-4319-B714-A8AD6D1269C8}" dt="2023-09-24T16:22:21.701" v="5634" actId="14100"/>
        <pc:sldMkLst>
          <pc:docMk/>
          <pc:sldMk cId="2894614771" sldId="343"/>
        </pc:sldMkLst>
        <pc:picChg chg="del">
          <ac:chgData name="Pranjal Save" userId="99ee663e0db162f6" providerId="LiveId" clId="{54032E2C-6EDD-4319-B714-A8AD6D1269C8}" dt="2023-09-24T16:19:22.575" v="5619" actId="478"/>
          <ac:picMkLst>
            <pc:docMk/>
            <pc:sldMk cId="2894614771" sldId="343"/>
            <ac:picMk id="13314" creationId="{2D201600-FE12-BB16-B4CF-F7B27274B5B3}"/>
          </ac:picMkLst>
        </pc:picChg>
        <pc:picChg chg="add del mod">
          <ac:chgData name="Pranjal Save" userId="99ee663e0db162f6" providerId="LiveId" clId="{54032E2C-6EDD-4319-B714-A8AD6D1269C8}" dt="2023-09-24T16:21:34.107" v="5627" actId="478"/>
          <ac:picMkLst>
            <pc:docMk/>
            <pc:sldMk cId="2894614771" sldId="343"/>
            <ac:picMk id="14338" creationId="{C3655D34-50EE-926B-DEDF-C913C3E5C6CB}"/>
          </ac:picMkLst>
        </pc:picChg>
        <pc:picChg chg="add del mod">
          <ac:chgData name="Pranjal Save" userId="99ee663e0db162f6" providerId="LiveId" clId="{54032E2C-6EDD-4319-B714-A8AD6D1269C8}" dt="2023-09-24T16:21:31.590" v="5626" actId="478"/>
          <ac:picMkLst>
            <pc:docMk/>
            <pc:sldMk cId="2894614771" sldId="343"/>
            <ac:picMk id="14340" creationId="{443FA61D-39D2-D7E0-35C4-63FC38B80AA6}"/>
          </ac:picMkLst>
        </pc:picChg>
        <pc:picChg chg="add mod">
          <ac:chgData name="Pranjal Save" userId="99ee663e0db162f6" providerId="LiveId" clId="{54032E2C-6EDD-4319-B714-A8AD6D1269C8}" dt="2023-09-24T16:22:21.701" v="5634" actId="14100"/>
          <ac:picMkLst>
            <pc:docMk/>
            <pc:sldMk cId="2894614771" sldId="343"/>
            <ac:picMk id="14342" creationId="{59A0A5C3-6CAE-1953-65BF-915E6AAA14B3}"/>
          </ac:picMkLst>
        </pc:picChg>
      </pc:sldChg>
      <pc:sldChg chg="addSp modSp new">
        <pc:chgData name="Pranjal Save" userId="99ee663e0db162f6" providerId="LiveId" clId="{54032E2C-6EDD-4319-B714-A8AD6D1269C8}" dt="2023-09-24T16:22:44.501" v="5639" actId="1076"/>
        <pc:sldMkLst>
          <pc:docMk/>
          <pc:sldMk cId="290293714" sldId="344"/>
        </pc:sldMkLst>
        <pc:picChg chg="add mod">
          <ac:chgData name="Pranjal Save" userId="99ee663e0db162f6" providerId="LiveId" clId="{54032E2C-6EDD-4319-B714-A8AD6D1269C8}" dt="2023-09-24T16:22:44.501" v="5639" actId="1076"/>
          <ac:picMkLst>
            <pc:docMk/>
            <pc:sldMk cId="290293714" sldId="344"/>
            <ac:picMk id="15362" creationId="{19C2062B-0559-003C-828A-FB6100A6CD2A}"/>
          </ac:picMkLst>
        </pc:picChg>
      </pc:sldChg>
      <pc:sldChg chg="new del">
        <pc:chgData name="Pranjal Save" userId="99ee663e0db162f6" providerId="LiveId" clId="{54032E2C-6EDD-4319-B714-A8AD6D1269C8}" dt="2023-09-24T16:25:05.826" v="5642" actId="47"/>
        <pc:sldMkLst>
          <pc:docMk/>
          <pc:sldMk cId="1015404817" sldId="345"/>
        </pc:sldMkLst>
      </pc:sldChg>
      <pc:sldChg chg="addSp modSp new">
        <pc:chgData name="Pranjal Save" userId="99ee663e0db162f6" providerId="LiveId" clId="{54032E2C-6EDD-4319-B714-A8AD6D1269C8}" dt="2023-09-24T16:25:15.970" v="5646" actId="1076"/>
        <pc:sldMkLst>
          <pc:docMk/>
          <pc:sldMk cId="2503750493" sldId="346"/>
        </pc:sldMkLst>
        <pc:picChg chg="add mod">
          <ac:chgData name="Pranjal Save" userId="99ee663e0db162f6" providerId="LiveId" clId="{54032E2C-6EDD-4319-B714-A8AD6D1269C8}" dt="2023-09-24T16:25:15.970" v="5646" actId="1076"/>
          <ac:picMkLst>
            <pc:docMk/>
            <pc:sldMk cId="2503750493" sldId="346"/>
            <ac:picMk id="16386" creationId="{112E274B-D091-6A07-705A-102E256D92B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8T19:04:50.113"/>
    </inkml:context>
    <inkml:brush xml:id="br0">
      <inkml:brushProperty name="width" value="0.05" units="cm"/>
      <inkml:brushProperty name="height" value="0.05" units="cm"/>
      <inkml:brushProperty name="color" value="#BB5B18"/>
      <inkml:brushProperty name="inkEffects" value="bronze"/>
      <inkml:brushProperty name="anchorX" value="0"/>
      <inkml:brushProperty name="anchorY" value="0"/>
      <inkml:brushProperty name="scaleFactor" value="0.5"/>
    </inkml:brush>
  </inkml:definitions>
  <inkml:trace contextRef="#ctx0" brushRef="#br0">1 1 24575,'0'0'0,"55"149"0,33 90 0,0 8 0,0 3-3602,-6-12 4631,-15-39-1543,-18-51 1428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8T19:04:51.212"/>
    </inkml:context>
    <inkml:brush xml:id="br0">
      <inkml:brushProperty name="width" value="0.05" units="cm"/>
      <inkml:brushProperty name="height" value="0.05" units="cm"/>
      <inkml:brushProperty name="color" value="#BB5B18"/>
      <inkml:brushProperty name="inkEffects" value="bronze"/>
      <inkml:brushProperty name="anchorX" value="-1363.922"/>
      <inkml:brushProperty name="anchorY" value="-2316.83228"/>
      <inkml:brushProperty name="scaleFactor" value="0.5"/>
    </inkml:brush>
  </inkml:definitions>
  <inkml:trace contextRef="#ctx0" brushRef="#br0">0 838 24575,'0'0'0,"28"109"0,11 51 0,-6-12 0,-5-17 0,-8-27 0,-7-28 0,-6-28 0,-4-22 0,-3-15 0,-1-9 0,0-5 0,-1-2 0,1-8 0,0-5 0,4-12 0,4-19 0,7-16 0,4-12 0,6-11 0,4-6 0,3-5 0,11-6 0,12-8 0,16-8 0,17-5 0,15 2 0,9 11 0,0 15 0,-6 22 0,-13 21 0,-10 16 0,-15 16 0,-56 20 0,0 0 0,22 0 0,-25 2 0,0 1 0,0 0 0,14 3 0,-18-2 0,0 0 0,0 1 0,0-1 0,0 1 0,0 0 0,0 0 0,5 4 0,-4-2 0,0 0 0,0 0 0,-1 0 0,0 1 0,5 6 0,-3 0 0,-1-2 0,0 2 0,6 13 0,12 56 0,-10 24 0,-9 16 0,-5 1 0,-2-7 0,-1-11 0,0-19 0,0-17 0,2-17 0,1-17 0,0-14 0,1-10 0,0-7 0,0-3 0,0-2 0,1-7 0,-1-10 0,3-12 0,5-17 0,3-15 0,3-15 0,6-7 0,5-7 0,5-2 0,3 2 0,9 5 0,9 2 0,9 9 0,5 7 0,-42 50 0,27-19 0,-28 25 0,36-18 0,-32 19 0,33-10 0,-31 14 0,32-6 0,-34 11 0,35-2 0,23 5 0,-62 3 0,33 7 0,-34-4 0,28 11 0,-31-9 0,29 16 0,-31-13 0,27 22 0,-25-17 0,20 24 0,17 31 0,-6 11 0,-7 9 0,-7 1 0,-7-1 0,-5-4 0,-3-8 0,-2-12 0,-1-11 0,0-10 0,0-9 0,4-8 0,0-9 0,-3-7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8T19:04:52.033"/>
    </inkml:context>
    <inkml:brush xml:id="br0">
      <inkml:brushProperty name="width" value="0.05" units="cm"/>
      <inkml:brushProperty name="height" value="0.05" units="cm"/>
      <inkml:brushProperty name="color" value="#BB5B18"/>
      <inkml:brushProperty name="inkEffects" value="bronze"/>
      <inkml:brushProperty name="anchorX" value="-5207.71436"/>
      <inkml:brushProperty name="anchorY" value="-3330.04443"/>
      <inkml:brushProperty name="scaleFactor" value="0.5"/>
    </inkml:brush>
  </inkml:definitions>
  <inkml:trace contextRef="#ctx0" brushRef="#br0">1 980 24575,'0'0'0,"40"126"0,26 74 0,1-1 0,-5-5-1359,-10-20 1747,-10-25-582,-9-26 194,-7-23 444,-5-19-570,-7-19 414,-4-16-352,-5-13 96,-3-10-32,-2-5 690,0-6-887,-5-5 295,-4-4-98,-3-1 0,-10-9 0,-10-11 0,-8-17 0,-6-17 0,-2-16 0,1-10 0,2-10 0,7-7 0,9-11 0,9-13 0,8-14 0,14-20 0,10-17 0,11-7 0,11 0 0,11 4 0,11 13 0,7 11 0,10 16 0,3 15 0,1 20 0,-3 18 0,-4 19 0,-52 47 0,28-16 0,-32 23 0,-1 0 0,21-6 0,-24 10 0,-1 0 0,1 1 0,18-2 0,-19 4 0,-1 0 0,0 1 0,0 0 0,0 0 0,10 3 0,-2 0 0,-2 1 0,24 12 0,-15-3 0,33 24 0,30 37 0,5 22 0,-6 14 0,-6 5 0,-14-7 0,-15-8 0,-12-11 0,-31-68 0,7 37 0,-11-44 0,-1 1 0,0 23 0,-2-25 0,0 0 0,-5 21 0,-7 22 0,7-45 0,0-1 0,-10 18 0,-20 21 0,22-35 0,-24 19 0,-30 15 0,-19-4 0,-13-2 0,-8-10 0,0-10 0,5-9 0,7-6 0,11-5 0,11-3 0,11-1 0,17-1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8T19:04:52.616"/>
    </inkml:context>
    <inkml:brush xml:id="br0">
      <inkml:brushProperty name="width" value="0.05" units="cm"/>
      <inkml:brushProperty name="height" value="0.05" units="cm"/>
      <inkml:brushProperty name="color" value="#BB5B18"/>
      <inkml:brushProperty name="inkEffects" value="bronze"/>
      <inkml:brushProperty name="anchorX" value="-6550.69043"/>
      <inkml:brushProperty name="anchorY" value="-4618.77197"/>
      <inkml:brushProperty name="scaleFactor" value="0.5"/>
    </inkml:brush>
  </inkml:definitions>
  <inkml:trace contextRef="#ctx0" brushRef="#br0">0 1626 24575,'0'0'0,"231"-34"0,197-34 0,77-18 0,77-16-10555,44-8 13571,26-6-7349,16-3 5140,5 2-1210,-9 3 403,-18 5 0,-34 2 0,-43 7 0,-55 5 0,-65 11 95,-65 11-122,-68 11-1057,-62 15 1397,-59 11 2387,-53 13-3516,-48 9 5960,-35 7-6497,-29 5 5738,-29 2-4406,0 0-1,-1 0 0,0 0 1,0 0-1,0 0 0,1 0 1,-1 0-1,0 0 1,0 0-1,0 0 0,0 0 1,1 0-1,-1 0 0,0 0 1,0 0-1,0 0 1,1 0-1,-1 0 0,0 0 1,0 0-1,0 0 0,1 0 1,-1 0-1,0 0 1,0 0-1,0 1 0,0-1 1,1 0-1,-1 0 0,0 0 1,0 0-1,0 0 1,0 1-1,0-1 0,0 0 1,1 0-1,-1 0 0,0 0 1,0 1-1,0-1 0,0 0 1,0 0-1,0 0 1,0 1-1,0-1 0,0 0 1,0 0-1,0 1 0,-7 7 2953,-6 2-3617</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8T19:04:53.117"/>
    </inkml:context>
    <inkml:brush xml:id="br0">
      <inkml:brushProperty name="width" value="0.05" units="cm"/>
      <inkml:brushProperty name="height" value="0.05" units="cm"/>
      <inkml:brushProperty name="color" value="#BB5B18"/>
      <inkml:brushProperty name="inkEffects" value="bronze"/>
      <inkml:brushProperty name="anchorX" value="-16678.13867"/>
      <inkml:brushProperty name="anchorY" value="-3863.32886"/>
      <inkml:brushProperty name="scaleFactor" value="0.5"/>
    </inkml:brush>
  </inkml:definitions>
  <inkml:trace contextRef="#ctx0" brushRef="#br0">0 1989 24575,'0'0'0,"234"-78"0,194-58 0,74-19 0,69-13-10618,35-2 13652,17 9-7486,0 14 5290,-11 11-1257,-20 16 419,-21 13 0,-25 11 0,-32 13-610,-35 9 784,-38 8-1955,-41 8 2265,-43 7-726,-45 6 1963,-52 10-2213,-47 5 738,-44 7 3447,-35 4-4748,-32 5 5756,-23 5-5893,-23 4 5503,-17 3-5372,-12 2 3829,-11 0-3407,-8 1 1276,-5 0-728,-3 0 136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8T19:04:53.978"/>
    </inkml:context>
    <inkml:brush xml:id="br0">
      <inkml:brushProperty name="width" value="0.05" units="cm"/>
      <inkml:brushProperty name="height" value="0.05" units="cm"/>
      <inkml:brushProperty name="color" value="#BB5B18"/>
      <inkml:brushProperty name="inkEffects" value="bronze"/>
      <inkml:brushProperty name="anchorX" value="-27041.63867"/>
      <inkml:brushProperty name="anchorY" value="-2725.2998"/>
      <inkml:brushProperty name="scaleFactor" value="0.5"/>
    </inkml:brush>
  </inkml:definitions>
  <inkml:trace contextRef="#ctx0" brushRef="#br0">0 602 24575,'0'0'0,"148"-71"0,103-45 0,23 2 0,16 9-4575,-11 19 5882,-29 28-1960,-38 22 971,-38 20-409,-42 17 137,-100 0 447,37 9 1,-56-8-564,-1 1-1,0 0 1,20 9-1,-26-9 89,0-1-1,-1 1 1,0 0 0,0 1-1,0-1 1,-1 1-1,5 4 1,-6-3-18,-1-1 0,0-1 0,0 1 0,0-1 0,-1 1 0,1 0 0,-1 0 0,0 0 0,0 0 0,0 0 0,0 5 0,-3 6 385,1-4 1,0 1-1,-1 0 1,-1 0-1,-5 14 1,-8 14-717,-27 51 1,-57 77 660,-26 21-330,-11 3-456,6-10 586,12-18-195,21-27 65,20-23 0,21-21 0,20-20 0,16-17 0,11-12 0,10-40 0,0-1 0,0 0 0,0 1 0,0-1 0,1 0 0,0 0 0,-1 1 0,3 2 0,-1-3 129,-1-1-1,0 1 0,1-1 1,0 0-1,-1 0 1,1 0-1,0 0 1,0 0-1,0-1 1,4 4-1,4-1-209,-2 0 1,0-1-1,1 0 0,11 3 0,77 7 283,52-11-202,51-18 0,36-13 0,22-11-1611,3-7 2072,-8-5-692,-21 3 231,-19-2 0,-24 5 0,-28 3-120,-43 10 154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8T19:04:55.063"/>
    </inkml:context>
    <inkml:brush xml:id="br0">
      <inkml:brushProperty name="width" value="0.05" units="cm"/>
      <inkml:brushProperty name="height" value="0.05" units="cm"/>
      <inkml:brushProperty name="color" value="#BB5B18"/>
      <inkml:brushProperty name="inkEffects" value="bronze"/>
      <inkml:brushProperty name="anchorX" value="-31591.80859"/>
      <inkml:brushProperty name="anchorY" value="-4402.56689"/>
      <inkml:brushProperty name="scaleFactor" value="0.5"/>
    </inkml:brush>
  </inkml:definitions>
  <inkml:trace contextRef="#ctx0" brushRef="#br0">137 902 24575,'0'0'0,"7"114"0,1 61 0,-1-6 0,-1-12 0,-1-23 0,-6-29 0,-5-27 0,-4-20 0,0-21 0,-3-16 0,12-20 0,0 0 0,1 0 0,-1 0 0,0-1 0,0 1 0,0 0 0,0-1 0,0 1 0,0-1 0,0 1 0,0-1 0,-2 1 0,-13-2 0,-1-11 0,0-9 0,-1-9 0,0-12 0,3-16 0,4-21 0,7-22 0,11-20 0,13-14 0,12-7 0,9 0 0,8 5 0,4 11 0,3 16 0,-3 15 0,0 14 0,-4 20 0,-4 16 0,-6 13 0,-7 9 0,-5 9 0,-5 6 0,-2 8 0,-3 6 0,4 9 0,6 13 0,13 22 0,9 22 0,10 25 0,10 24 0,2 17 0,-1 3 0,-8-3 0,-10-12 0,-11-16 0,-9-20 0,-7-20 0,-5-16 0,-6-15 0,-5-13 0,-5-12 0,-1-7 0,-3-6 0,-1-2 0,0-2 0,4-2 0,3-8 0,5-6 0,6-12 0,7-15 0,5-16 0,10-28 0,22-36 0,20-24 0,13-14 0,19-5-813,12 4 1045,14 10-348,6 17 116,4 24 0,-2 25 0,-11 25 0,-13 19 0,-11 19 0,-84 22 0,42-2 0,-43 5 0,34 4 0,-42 0 0,0 1 0,24 7 0,-26-5 0,-1 0 0,26 15 0,-22-8 407,35 27-1,-29-17-522,26 30 0,29 48 232,-4 17-116,-4 15 0,-13 13 0,-13 7 0,-11 0 0,-16-3 0,-9-10 0,-8-14 0,-4-18 0,-1-14 0,-2-19 0,5-13 0,4-14 0,1-16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C49B2-5103-4259-B7A3-0496B13CEA47}" type="datetimeFigureOut">
              <a:rPr lang="en-IN" smtClean="0"/>
              <a:t>24-09-2023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B45C48-B13A-4725-B150-1C23AAAC7767}" type="slidenum">
              <a:rPr lang="en-IN" smtClean="0"/>
              <a:t>‹#›</a:t>
            </a:fld>
            <a:endParaRPr lang="en-IN"/>
          </a:p>
        </p:txBody>
      </p:sp>
    </p:spTree>
    <p:extLst>
      <p:ext uri="{BB962C8B-B14F-4D97-AF65-F5344CB8AC3E}">
        <p14:creationId xmlns:p14="http://schemas.microsoft.com/office/powerpoint/2010/main" val="1627936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B45C48-B13A-4725-B150-1C23AAAC7767}" type="slidenum">
              <a:rPr lang="en-IN" smtClean="0"/>
              <a:t>25</a:t>
            </a:fld>
            <a:endParaRPr lang="en-IN"/>
          </a:p>
        </p:txBody>
      </p:sp>
    </p:spTree>
    <p:extLst>
      <p:ext uri="{BB962C8B-B14F-4D97-AF65-F5344CB8AC3E}">
        <p14:creationId xmlns:p14="http://schemas.microsoft.com/office/powerpoint/2010/main" val="1328030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B45C48-B13A-4725-B150-1C23AAAC7767}" type="slidenum">
              <a:rPr lang="en-IN" smtClean="0"/>
              <a:t>34</a:t>
            </a:fld>
            <a:endParaRPr lang="en-IN"/>
          </a:p>
        </p:txBody>
      </p:sp>
    </p:spTree>
    <p:extLst>
      <p:ext uri="{BB962C8B-B14F-4D97-AF65-F5344CB8AC3E}">
        <p14:creationId xmlns:p14="http://schemas.microsoft.com/office/powerpoint/2010/main" val="1511418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B45C48-B13A-4725-B150-1C23AAAC7767}" type="slidenum">
              <a:rPr lang="en-IN" smtClean="0"/>
              <a:t>41</a:t>
            </a:fld>
            <a:endParaRPr lang="en-IN"/>
          </a:p>
        </p:txBody>
      </p:sp>
    </p:spTree>
    <p:extLst>
      <p:ext uri="{BB962C8B-B14F-4D97-AF65-F5344CB8AC3E}">
        <p14:creationId xmlns:p14="http://schemas.microsoft.com/office/powerpoint/2010/main" val="2456082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B45C48-B13A-4725-B150-1C23AAAC7767}" type="slidenum">
              <a:rPr lang="en-IN" smtClean="0"/>
              <a:t>66</a:t>
            </a:fld>
            <a:endParaRPr lang="en-IN"/>
          </a:p>
        </p:txBody>
      </p:sp>
    </p:spTree>
    <p:extLst>
      <p:ext uri="{BB962C8B-B14F-4D97-AF65-F5344CB8AC3E}">
        <p14:creationId xmlns:p14="http://schemas.microsoft.com/office/powerpoint/2010/main" val="175762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B45C48-B13A-4725-B150-1C23AAAC7767}" type="slidenum">
              <a:rPr lang="en-IN" smtClean="0"/>
              <a:t>67</a:t>
            </a:fld>
            <a:endParaRPr lang="en-IN"/>
          </a:p>
        </p:txBody>
      </p:sp>
    </p:spTree>
    <p:extLst>
      <p:ext uri="{BB962C8B-B14F-4D97-AF65-F5344CB8AC3E}">
        <p14:creationId xmlns:p14="http://schemas.microsoft.com/office/powerpoint/2010/main" val="3047010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B45C48-B13A-4725-B150-1C23AAAC7767}" type="slidenum">
              <a:rPr lang="en-IN" smtClean="0"/>
              <a:t>74</a:t>
            </a:fld>
            <a:endParaRPr lang="en-IN"/>
          </a:p>
        </p:txBody>
      </p:sp>
    </p:spTree>
    <p:extLst>
      <p:ext uri="{BB962C8B-B14F-4D97-AF65-F5344CB8AC3E}">
        <p14:creationId xmlns:p14="http://schemas.microsoft.com/office/powerpoint/2010/main" val="1064892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B45C48-B13A-4725-B150-1C23AAAC7767}" type="slidenum">
              <a:rPr lang="en-IN" smtClean="0"/>
              <a:t>75</a:t>
            </a:fld>
            <a:endParaRPr lang="en-IN"/>
          </a:p>
        </p:txBody>
      </p:sp>
    </p:spTree>
    <p:extLst>
      <p:ext uri="{BB962C8B-B14F-4D97-AF65-F5344CB8AC3E}">
        <p14:creationId xmlns:p14="http://schemas.microsoft.com/office/powerpoint/2010/main" val="766788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52C682-6E9F-4E71-9AF9-C8559C402096}" type="datetime1">
              <a:rPr lang="en-IN" smtClean="0"/>
              <a:t>24-09-2023</a:t>
            </a:fld>
            <a:endParaRPr lang="en-IN"/>
          </a:p>
        </p:txBody>
      </p:sp>
      <p:sp>
        <p:nvSpPr>
          <p:cNvPr id="5" name="Footer Placeholder 4"/>
          <p:cNvSpPr>
            <a:spLocks noGrp="1"/>
          </p:cNvSpPr>
          <p:nvPr>
            <p:ph type="ftr" sz="quarter" idx="11"/>
          </p:nvPr>
        </p:nvSpPr>
        <p:spPr/>
        <p:txBody>
          <a:bodyPr/>
          <a:lstStyle/>
          <a:p>
            <a:r>
              <a:rPr lang="en-IN"/>
              <a:t>Pranjal Save (SY-COMPS)</a:t>
            </a:r>
          </a:p>
        </p:txBody>
      </p:sp>
      <p:sp>
        <p:nvSpPr>
          <p:cNvPr id="6" name="Slide Number Placeholder 5"/>
          <p:cNvSpPr>
            <a:spLocks noGrp="1"/>
          </p:cNvSpPr>
          <p:nvPr>
            <p:ph type="sldNum" sz="quarter" idx="12"/>
          </p:nvPr>
        </p:nvSpPr>
        <p:spPr/>
        <p:txBody>
          <a:bodyPr/>
          <a:lstStyle/>
          <a:p>
            <a:fld id="{CED7F0C1-54E2-4715-BA0E-E45947CA9A6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83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E9E3E9-14A0-472D-9130-8B7AB9DA0A27}" type="datetime1">
              <a:rPr lang="en-IN" smtClean="0"/>
              <a:t>24-09-2023</a:t>
            </a:fld>
            <a:endParaRPr lang="en-IN"/>
          </a:p>
        </p:txBody>
      </p:sp>
      <p:sp>
        <p:nvSpPr>
          <p:cNvPr id="5" name="Footer Placeholder 4"/>
          <p:cNvSpPr>
            <a:spLocks noGrp="1"/>
          </p:cNvSpPr>
          <p:nvPr>
            <p:ph type="ftr" sz="quarter" idx="11"/>
          </p:nvPr>
        </p:nvSpPr>
        <p:spPr/>
        <p:txBody>
          <a:bodyPr/>
          <a:lstStyle/>
          <a:p>
            <a:r>
              <a:rPr lang="en-IN"/>
              <a:t>Pranjal Save (SY-COMPS)</a:t>
            </a:r>
          </a:p>
        </p:txBody>
      </p:sp>
      <p:sp>
        <p:nvSpPr>
          <p:cNvPr id="6" name="Slide Number Placeholder 5"/>
          <p:cNvSpPr>
            <a:spLocks noGrp="1"/>
          </p:cNvSpPr>
          <p:nvPr>
            <p:ph type="sldNum" sz="quarter" idx="12"/>
          </p:nvPr>
        </p:nvSpPr>
        <p:spPr/>
        <p:txBody>
          <a:bodyPr/>
          <a:lstStyle/>
          <a:p>
            <a:fld id="{CED7F0C1-54E2-4715-BA0E-E45947CA9A60}" type="slidenum">
              <a:rPr lang="en-IN" smtClean="0"/>
              <a:t>‹#›</a:t>
            </a:fld>
            <a:endParaRPr lang="en-IN"/>
          </a:p>
        </p:txBody>
      </p:sp>
    </p:spTree>
    <p:extLst>
      <p:ext uri="{BB962C8B-B14F-4D97-AF65-F5344CB8AC3E}">
        <p14:creationId xmlns:p14="http://schemas.microsoft.com/office/powerpoint/2010/main" val="569502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66005-47DE-498E-87AD-7CD56F0D8665}" type="datetime1">
              <a:rPr lang="en-IN" smtClean="0"/>
              <a:t>24-09-2023</a:t>
            </a:fld>
            <a:endParaRPr lang="en-IN"/>
          </a:p>
        </p:txBody>
      </p:sp>
      <p:sp>
        <p:nvSpPr>
          <p:cNvPr id="5" name="Footer Placeholder 4"/>
          <p:cNvSpPr>
            <a:spLocks noGrp="1"/>
          </p:cNvSpPr>
          <p:nvPr>
            <p:ph type="ftr" sz="quarter" idx="11"/>
          </p:nvPr>
        </p:nvSpPr>
        <p:spPr/>
        <p:txBody>
          <a:bodyPr/>
          <a:lstStyle/>
          <a:p>
            <a:r>
              <a:rPr lang="en-IN"/>
              <a:t>Pranjal Save (SY-COMPS)</a:t>
            </a:r>
          </a:p>
        </p:txBody>
      </p:sp>
      <p:sp>
        <p:nvSpPr>
          <p:cNvPr id="6" name="Slide Number Placeholder 5"/>
          <p:cNvSpPr>
            <a:spLocks noGrp="1"/>
          </p:cNvSpPr>
          <p:nvPr>
            <p:ph type="sldNum" sz="quarter" idx="12"/>
          </p:nvPr>
        </p:nvSpPr>
        <p:spPr/>
        <p:txBody>
          <a:bodyPr/>
          <a:lstStyle/>
          <a:p>
            <a:fld id="{CED7F0C1-54E2-4715-BA0E-E45947CA9A60}" type="slidenum">
              <a:rPr lang="en-IN" smtClean="0"/>
              <a:t>‹#›</a:t>
            </a:fld>
            <a:endParaRPr lang="en-IN"/>
          </a:p>
        </p:txBody>
      </p:sp>
    </p:spTree>
    <p:extLst>
      <p:ext uri="{BB962C8B-B14F-4D97-AF65-F5344CB8AC3E}">
        <p14:creationId xmlns:p14="http://schemas.microsoft.com/office/powerpoint/2010/main" val="423377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AE94E0-D524-4759-ABE8-88283EB82AC8}" type="datetime1">
              <a:rPr lang="en-IN" smtClean="0"/>
              <a:t>24-09-2023</a:t>
            </a:fld>
            <a:endParaRPr lang="en-IN"/>
          </a:p>
        </p:txBody>
      </p:sp>
      <p:sp>
        <p:nvSpPr>
          <p:cNvPr id="5" name="Footer Placeholder 4"/>
          <p:cNvSpPr>
            <a:spLocks noGrp="1"/>
          </p:cNvSpPr>
          <p:nvPr>
            <p:ph type="ftr" sz="quarter" idx="11"/>
          </p:nvPr>
        </p:nvSpPr>
        <p:spPr/>
        <p:txBody>
          <a:bodyPr/>
          <a:lstStyle/>
          <a:p>
            <a:r>
              <a:rPr lang="en-IN"/>
              <a:t>Pranjal Save (SY-COMPS)</a:t>
            </a:r>
          </a:p>
        </p:txBody>
      </p:sp>
      <p:sp>
        <p:nvSpPr>
          <p:cNvPr id="6" name="Slide Number Placeholder 5"/>
          <p:cNvSpPr>
            <a:spLocks noGrp="1"/>
          </p:cNvSpPr>
          <p:nvPr>
            <p:ph type="sldNum" sz="quarter" idx="12"/>
          </p:nvPr>
        </p:nvSpPr>
        <p:spPr/>
        <p:txBody>
          <a:bodyPr/>
          <a:lstStyle/>
          <a:p>
            <a:fld id="{CED7F0C1-54E2-4715-BA0E-E45947CA9A60}" type="slidenum">
              <a:rPr lang="en-IN" smtClean="0"/>
              <a:t>‹#›</a:t>
            </a:fld>
            <a:endParaRPr lang="en-IN"/>
          </a:p>
        </p:txBody>
      </p:sp>
    </p:spTree>
    <p:extLst>
      <p:ext uri="{BB962C8B-B14F-4D97-AF65-F5344CB8AC3E}">
        <p14:creationId xmlns:p14="http://schemas.microsoft.com/office/powerpoint/2010/main" val="429776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3149EF-40A0-4657-85D4-30DE95F00CFD}" type="datetime1">
              <a:rPr lang="en-IN" smtClean="0"/>
              <a:t>24-09-2023</a:t>
            </a:fld>
            <a:endParaRPr lang="en-IN"/>
          </a:p>
        </p:txBody>
      </p:sp>
      <p:sp>
        <p:nvSpPr>
          <p:cNvPr id="5" name="Footer Placeholder 4"/>
          <p:cNvSpPr>
            <a:spLocks noGrp="1"/>
          </p:cNvSpPr>
          <p:nvPr>
            <p:ph type="ftr" sz="quarter" idx="11"/>
          </p:nvPr>
        </p:nvSpPr>
        <p:spPr/>
        <p:txBody>
          <a:bodyPr/>
          <a:lstStyle/>
          <a:p>
            <a:r>
              <a:rPr lang="en-IN"/>
              <a:t>Pranjal Save (SY-COMPS)</a:t>
            </a:r>
          </a:p>
        </p:txBody>
      </p:sp>
      <p:sp>
        <p:nvSpPr>
          <p:cNvPr id="6" name="Slide Number Placeholder 5"/>
          <p:cNvSpPr>
            <a:spLocks noGrp="1"/>
          </p:cNvSpPr>
          <p:nvPr>
            <p:ph type="sldNum" sz="quarter" idx="12"/>
          </p:nvPr>
        </p:nvSpPr>
        <p:spPr/>
        <p:txBody>
          <a:bodyPr/>
          <a:lstStyle/>
          <a:p>
            <a:fld id="{CED7F0C1-54E2-4715-BA0E-E45947CA9A60}"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899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961731-6571-453C-AF87-81923AAE8146}" type="datetime1">
              <a:rPr lang="en-IN" smtClean="0"/>
              <a:t>24-09-2023</a:t>
            </a:fld>
            <a:endParaRPr lang="en-IN"/>
          </a:p>
        </p:txBody>
      </p:sp>
      <p:sp>
        <p:nvSpPr>
          <p:cNvPr id="6" name="Footer Placeholder 5"/>
          <p:cNvSpPr>
            <a:spLocks noGrp="1"/>
          </p:cNvSpPr>
          <p:nvPr>
            <p:ph type="ftr" sz="quarter" idx="11"/>
          </p:nvPr>
        </p:nvSpPr>
        <p:spPr/>
        <p:txBody>
          <a:bodyPr/>
          <a:lstStyle/>
          <a:p>
            <a:r>
              <a:rPr lang="en-IN"/>
              <a:t>Pranjal Save (SY-COMPS)</a:t>
            </a:r>
          </a:p>
        </p:txBody>
      </p:sp>
      <p:sp>
        <p:nvSpPr>
          <p:cNvPr id="7" name="Slide Number Placeholder 6"/>
          <p:cNvSpPr>
            <a:spLocks noGrp="1"/>
          </p:cNvSpPr>
          <p:nvPr>
            <p:ph type="sldNum" sz="quarter" idx="12"/>
          </p:nvPr>
        </p:nvSpPr>
        <p:spPr/>
        <p:txBody>
          <a:bodyPr/>
          <a:lstStyle/>
          <a:p>
            <a:fld id="{CED7F0C1-54E2-4715-BA0E-E45947CA9A60}" type="slidenum">
              <a:rPr lang="en-IN" smtClean="0"/>
              <a:t>‹#›</a:t>
            </a:fld>
            <a:endParaRPr lang="en-IN"/>
          </a:p>
        </p:txBody>
      </p:sp>
    </p:spTree>
    <p:extLst>
      <p:ext uri="{BB962C8B-B14F-4D97-AF65-F5344CB8AC3E}">
        <p14:creationId xmlns:p14="http://schemas.microsoft.com/office/powerpoint/2010/main" val="158303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9070A5-7401-42A6-9365-927C73A2BEFD}" type="datetime1">
              <a:rPr lang="en-IN" smtClean="0"/>
              <a:t>24-09-2023</a:t>
            </a:fld>
            <a:endParaRPr lang="en-IN"/>
          </a:p>
        </p:txBody>
      </p:sp>
      <p:sp>
        <p:nvSpPr>
          <p:cNvPr id="8" name="Footer Placeholder 7"/>
          <p:cNvSpPr>
            <a:spLocks noGrp="1"/>
          </p:cNvSpPr>
          <p:nvPr>
            <p:ph type="ftr" sz="quarter" idx="11"/>
          </p:nvPr>
        </p:nvSpPr>
        <p:spPr/>
        <p:txBody>
          <a:bodyPr/>
          <a:lstStyle/>
          <a:p>
            <a:r>
              <a:rPr lang="en-IN"/>
              <a:t>Pranjal Save (SY-COMPS)</a:t>
            </a:r>
          </a:p>
        </p:txBody>
      </p:sp>
      <p:sp>
        <p:nvSpPr>
          <p:cNvPr id="9" name="Slide Number Placeholder 8"/>
          <p:cNvSpPr>
            <a:spLocks noGrp="1"/>
          </p:cNvSpPr>
          <p:nvPr>
            <p:ph type="sldNum" sz="quarter" idx="12"/>
          </p:nvPr>
        </p:nvSpPr>
        <p:spPr/>
        <p:txBody>
          <a:bodyPr/>
          <a:lstStyle/>
          <a:p>
            <a:fld id="{CED7F0C1-54E2-4715-BA0E-E45947CA9A60}" type="slidenum">
              <a:rPr lang="en-IN" smtClean="0"/>
              <a:t>‹#›</a:t>
            </a:fld>
            <a:endParaRPr lang="en-IN"/>
          </a:p>
        </p:txBody>
      </p:sp>
    </p:spTree>
    <p:extLst>
      <p:ext uri="{BB962C8B-B14F-4D97-AF65-F5344CB8AC3E}">
        <p14:creationId xmlns:p14="http://schemas.microsoft.com/office/powerpoint/2010/main" val="173444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171F80-D4A9-459A-B645-C1342B442A18}" type="datetime1">
              <a:rPr lang="en-IN" smtClean="0"/>
              <a:t>24-09-2023</a:t>
            </a:fld>
            <a:endParaRPr lang="en-IN"/>
          </a:p>
        </p:txBody>
      </p:sp>
      <p:sp>
        <p:nvSpPr>
          <p:cNvPr id="4" name="Footer Placeholder 3"/>
          <p:cNvSpPr>
            <a:spLocks noGrp="1"/>
          </p:cNvSpPr>
          <p:nvPr>
            <p:ph type="ftr" sz="quarter" idx="11"/>
          </p:nvPr>
        </p:nvSpPr>
        <p:spPr/>
        <p:txBody>
          <a:bodyPr/>
          <a:lstStyle/>
          <a:p>
            <a:r>
              <a:rPr lang="en-IN"/>
              <a:t>Pranjal Save (SY-COMPS)</a:t>
            </a:r>
          </a:p>
        </p:txBody>
      </p:sp>
      <p:sp>
        <p:nvSpPr>
          <p:cNvPr id="5" name="Slide Number Placeholder 4"/>
          <p:cNvSpPr>
            <a:spLocks noGrp="1"/>
          </p:cNvSpPr>
          <p:nvPr>
            <p:ph type="sldNum" sz="quarter" idx="12"/>
          </p:nvPr>
        </p:nvSpPr>
        <p:spPr/>
        <p:txBody>
          <a:bodyPr/>
          <a:lstStyle/>
          <a:p>
            <a:fld id="{CED7F0C1-54E2-4715-BA0E-E45947CA9A60}" type="slidenum">
              <a:rPr lang="en-IN" smtClean="0"/>
              <a:t>‹#›</a:t>
            </a:fld>
            <a:endParaRPr lang="en-IN"/>
          </a:p>
        </p:txBody>
      </p:sp>
    </p:spTree>
    <p:extLst>
      <p:ext uri="{BB962C8B-B14F-4D97-AF65-F5344CB8AC3E}">
        <p14:creationId xmlns:p14="http://schemas.microsoft.com/office/powerpoint/2010/main" val="3622799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456A649-658E-4A11-9B21-838C1A168592}" type="datetime1">
              <a:rPr lang="en-IN" smtClean="0"/>
              <a:t>24-09-2023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IN"/>
              <a:t>Pranjal Save (SY-COMPS)</a:t>
            </a:r>
          </a:p>
        </p:txBody>
      </p:sp>
      <p:sp>
        <p:nvSpPr>
          <p:cNvPr id="9" name="Slide Number Placeholder 8"/>
          <p:cNvSpPr>
            <a:spLocks noGrp="1"/>
          </p:cNvSpPr>
          <p:nvPr>
            <p:ph type="sldNum" sz="quarter" idx="12"/>
          </p:nvPr>
        </p:nvSpPr>
        <p:spPr/>
        <p:txBody>
          <a:bodyPr/>
          <a:lstStyle/>
          <a:p>
            <a:fld id="{CED7F0C1-54E2-4715-BA0E-E45947CA9A60}" type="slidenum">
              <a:rPr lang="en-IN" smtClean="0"/>
              <a:t>‹#›</a:t>
            </a:fld>
            <a:endParaRPr lang="en-IN"/>
          </a:p>
        </p:txBody>
      </p:sp>
    </p:spTree>
    <p:extLst>
      <p:ext uri="{BB962C8B-B14F-4D97-AF65-F5344CB8AC3E}">
        <p14:creationId xmlns:p14="http://schemas.microsoft.com/office/powerpoint/2010/main" val="24280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D612AC6-0A5B-454A-8B97-7F982B10AE94}" type="datetime1">
              <a:rPr lang="en-IN" smtClean="0"/>
              <a:t>24-09-2023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IN"/>
              <a:t>Pranjal Save (SY-COMPS)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ED7F0C1-54E2-4715-BA0E-E45947CA9A60}" type="slidenum">
              <a:rPr lang="en-IN" smtClean="0"/>
              <a:t>‹#›</a:t>
            </a:fld>
            <a:endParaRPr lang="en-IN"/>
          </a:p>
        </p:txBody>
      </p:sp>
    </p:spTree>
    <p:extLst>
      <p:ext uri="{BB962C8B-B14F-4D97-AF65-F5344CB8AC3E}">
        <p14:creationId xmlns:p14="http://schemas.microsoft.com/office/powerpoint/2010/main" val="3364549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9FDC6C-6AA6-4820-AF39-BFAC7E883EB5}" type="datetime1">
              <a:rPr lang="en-IN" smtClean="0"/>
              <a:t>24-09-2023</a:t>
            </a:fld>
            <a:endParaRPr lang="en-IN"/>
          </a:p>
        </p:txBody>
      </p:sp>
      <p:sp>
        <p:nvSpPr>
          <p:cNvPr id="6" name="Footer Placeholder 5"/>
          <p:cNvSpPr>
            <a:spLocks noGrp="1"/>
          </p:cNvSpPr>
          <p:nvPr>
            <p:ph type="ftr" sz="quarter" idx="11"/>
          </p:nvPr>
        </p:nvSpPr>
        <p:spPr/>
        <p:txBody>
          <a:bodyPr/>
          <a:lstStyle/>
          <a:p>
            <a:r>
              <a:rPr lang="en-IN"/>
              <a:t>Pranjal Save (SY-COMPS)</a:t>
            </a:r>
          </a:p>
        </p:txBody>
      </p:sp>
      <p:sp>
        <p:nvSpPr>
          <p:cNvPr id="7" name="Slide Number Placeholder 6"/>
          <p:cNvSpPr>
            <a:spLocks noGrp="1"/>
          </p:cNvSpPr>
          <p:nvPr>
            <p:ph type="sldNum" sz="quarter" idx="12"/>
          </p:nvPr>
        </p:nvSpPr>
        <p:spPr/>
        <p:txBody>
          <a:bodyPr/>
          <a:lstStyle/>
          <a:p>
            <a:fld id="{CED7F0C1-54E2-4715-BA0E-E45947CA9A60}" type="slidenum">
              <a:rPr lang="en-IN" smtClean="0"/>
              <a:t>‹#›</a:t>
            </a:fld>
            <a:endParaRPr lang="en-IN"/>
          </a:p>
        </p:txBody>
      </p:sp>
    </p:spTree>
    <p:extLst>
      <p:ext uri="{BB962C8B-B14F-4D97-AF65-F5344CB8AC3E}">
        <p14:creationId xmlns:p14="http://schemas.microsoft.com/office/powerpoint/2010/main" val="337353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2034602-93B1-472B-B8AA-BC6816168150}" type="datetime1">
              <a:rPr lang="en-IN" smtClean="0"/>
              <a:t>24-09-2023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N"/>
              <a:t>Pranjal Save (SY-COMPS)</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ED7F0C1-54E2-4715-BA0E-E45947CA9A60}"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4899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customXml" Target="../ink/ink4.xml"/><Relationship Id="rId1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hyperlink" Target="https://www.geeksforgeeks.org/introduction-to-stack-data-structure-and-algorithm-tutorials/"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www.geeksforgeeks.org/convert-infix-expression-to-postfix-expression/" TargetMode="External"/><Relationship Id="rId2" Type="http://schemas.openxmlformats.org/officeDocument/2006/relationships/hyperlink" Target="https://www.geeksforgeeks.org/introduction-to-stack-data-structure-and-algorithm-tutorials/" TargetMode="Externa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F6F7-2759-3276-98F4-82991289FB1B}"/>
              </a:ext>
            </a:extLst>
          </p:cNvPr>
          <p:cNvSpPr>
            <a:spLocks noGrp="1"/>
          </p:cNvSpPr>
          <p:nvPr>
            <p:ph type="ctrTitle"/>
          </p:nvPr>
        </p:nvSpPr>
        <p:spPr>
          <a:xfrm>
            <a:off x="929640" y="1614980"/>
            <a:ext cx="10881360" cy="2075688"/>
          </a:xfrm>
        </p:spPr>
        <p:txBody>
          <a:bodyPr>
            <a:normAutofit fontScale="90000"/>
          </a:bodyPr>
          <a:lstStyle/>
          <a:p>
            <a:r>
              <a:rPr lang="en-IN" b="1" u="sng" dirty="0"/>
              <a:t>DATA STRUCTURES USING ‘C’</a:t>
            </a:r>
          </a:p>
        </p:txBody>
      </p:sp>
      <p:sp>
        <p:nvSpPr>
          <p:cNvPr id="3" name="Subtitle 2">
            <a:extLst>
              <a:ext uri="{FF2B5EF4-FFF2-40B4-BE49-F238E27FC236}">
                <a16:creationId xmlns:a16="http://schemas.microsoft.com/office/drawing/2014/main" id="{B33F7CC5-045D-C22C-1C08-BF369A204A0D}"/>
              </a:ext>
            </a:extLst>
          </p:cNvPr>
          <p:cNvSpPr>
            <a:spLocks noGrp="1"/>
          </p:cNvSpPr>
          <p:nvPr>
            <p:ph type="subTitle" idx="1"/>
          </p:nvPr>
        </p:nvSpPr>
        <p:spPr>
          <a:xfrm>
            <a:off x="1066800" y="4689300"/>
            <a:ext cx="10058400" cy="1143000"/>
          </a:xfrm>
        </p:spPr>
        <p:txBody>
          <a:bodyPr/>
          <a:lstStyle/>
          <a:p>
            <a:pPr algn="ctr"/>
            <a:r>
              <a:rPr lang="en-IN" dirty="0"/>
              <a:t>Unit iii : Stacks and Queues </a:t>
            </a:r>
          </a:p>
          <a:p>
            <a:pPr algn="ctr"/>
            <a:r>
              <a:rPr lang="en-IN" b="1" u="sng" dirty="0"/>
              <a:t>Weightage -20 marks</a:t>
            </a:r>
          </a:p>
        </p:txBody>
      </p:sp>
      <p:sp>
        <p:nvSpPr>
          <p:cNvPr id="4" name="Footer Placeholder 3">
            <a:extLst>
              <a:ext uri="{FF2B5EF4-FFF2-40B4-BE49-F238E27FC236}">
                <a16:creationId xmlns:a16="http://schemas.microsoft.com/office/drawing/2014/main" id="{484D6978-BD06-88AD-8B81-BE9A8AC59A7A}"/>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119593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2DAA-863A-CEC0-C1DB-E53FF4D6CCCB}"/>
              </a:ext>
            </a:extLst>
          </p:cNvPr>
          <p:cNvSpPr>
            <a:spLocks noGrp="1"/>
          </p:cNvSpPr>
          <p:nvPr>
            <p:ph type="title"/>
          </p:nvPr>
        </p:nvSpPr>
        <p:spPr/>
        <p:txBody>
          <a:bodyPr/>
          <a:lstStyle/>
          <a:p>
            <a:r>
              <a:rPr lang="en-IN" b="1" i="0" dirty="0">
                <a:solidFill>
                  <a:srgbClr val="FF5C5C"/>
                </a:solidFill>
                <a:effectLst/>
                <a:latin typeface="montserrat" panose="00000500000000000000" pitchFamily="2" charset="0"/>
              </a:rPr>
              <a:t>For Example:</a:t>
            </a:r>
            <a:br>
              <a:rPr lang="en-IN" b="0" i="0" dirty="0">
                <a:solidFill>
                  <a:srgbClr val="FF5C5C"/>
                </a:solidFill>
                <a:effectLst/>
                <a:latin typeface="montserrat" panose="00000500000000000000" pitchFamily="2" charset="0"/>
              </a:rPr>
            </a:br>
            <a:endParaRPr lang="en-IN" dirty="0"/>
          </a:p>
        </p:txBody>
      </p:sp>
      <p:sp>
        <p:nvSpPr>
          <p:cNvPr id="3" name="Content Placeholder 2">
            <a:extLst>
              <a:ext uri="{FF2B5EF4-FFF2-40B4-BE49-F238E27FC236}">
                <a16:creationId xmlns:a16="http://schemas.microsoft.com/office/drawing/2014/main" id="{97BC7A58-D2D9-5F41-D8B4-ADDF04138A4C}"/>
              </a:ext>
            </a:extLst>
          </p:cNvPr>
          <p:cNvSpPr>
            <a:spLocks noGrp="1"/>
          </p:cNvSpPr>
          <p:nvPr>
            <p:ph idx="1"/>
          </p:nvPr>
        </p:nvSpPr>
        <p:spPr>
          <a:xfrm>
            <a:off x="1097280" y="1236134"/>
            <a:ext cx="10058400" cy="4023360"/>
          </a:xfrm>
        </p:spPr>
        <p:txBody>
          <a:bodyPr/>
          <a:lstStyle/>
          <a:p>
            <a:r>
              <a:rPr lang="en-US" b="0" i="0" dirty="0">
                <a:solidFill>
                  <a:srgbClr val="343434"/>
                </a:solidFill>
                <a:effectLst/>
                <a:latin typeface="roboto" panose="02000000000000000000" pitchFamily="2" charset="0"/>
              </a:rPr>
              <a:t>We are given a stack of elements: </a:t>
            </a:r>
            <a:r>
              <a:rPr lang="en-US" b="1" i="0" dirty="0">
                <a:solidFill>
                  <a:srgbClr val="343434"/>
                </a:solidFill>
                <a:effectLst/>
                <a:latin typeface="roboto" panose="02000000000000000000" pitchFamily="2" charset="0"/>
              </a:rPr>
              <a:t>12 , 08 , 21 , 33 , 18 , 40.</a:t>
            </a:r>
            <a:endParaRPr lang="en-IN" dirty="0"/>
          </a:p>
        </p:txBody>
      </p:sp>
      <p:sp>
        <p:nvSpPr>
          <p:cNvPr id="4" name="AutoShape 2" descr="Representation of Stack As Array in C">
            <a:extLst>
              <a:ext uri="{FF2B5EF4-FFF2-40B4-BE49-F238E27FC236}">
                <a16:creationId xmlns:a16="http://schemas.microsoft.com/office/drawing/2014/main" id="{3E851CAB-D301-B7FA-2600-67E5FB4E11B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descr="Representation of Stack As Array in C">
            <a:extLst>
              <a:ext uri="{FF2B5EF4-FFF2-40B4-BE49-F238E27FC236}">
                <a16:creationId xmlns:a16="http://schemas.microsoft.com/office/drawing/2014/main" id="{24AD9D76-6578-A589-68C8-C2545B8DA8D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AutoShape 8" descr="Representation of a Stack as an Array | C Program">
            <a:extLst>
              <a:ext uri="{FF2B5EF4-FFF2-40B4-BE49-F238E27FC236}">
                <a16:creationId xmlns:a16="http://schemas.microsoft.com/office/drawing/2014/main" id="{91D9DB6F-8C39-1D48-D950-F224EE22B83D}"/>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10" descr="Representation of a Stack as an Array | C Program">
            <a:extLst>
              <a:ext uri="{FF2B5EF4-FFF2-40B4-BE49-F238E27FC236}">
                <a16:creationId xmlns:a16="http://schemas.microsoft.com/office/drawing/2014/main" id="{98D3260E-87A2-D879-5296-7F7D00DFD754}"/>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47B3FD07-D4B8-F60F-C6A3-596968A20126}"/>
              </a:ext>
            </a:extLst>
          </p:cNvPr>
          <p:cNvPicPr>
            <a:picLocks noChangeAspect="1"/>
          </p:cNvPicPr>
          <p:nvPr/>
        </p:nvPicPr>
        <p:blipFill rotWithShape="1">
          <a:blip r:embed="rId2"/>
          <a:srcRect l="63715" t="34004" r="5177" b="34074"/>
          <a:stretch/>
        </p:blipFill>
        <p:spPr>
          <a:xfrm>
            <a:off x="665480" y="2080045"/>
            <a:ext cx="10861039" cy="3612310"/>
          </a:xfrm>
          <a:prstGeom prst="rect">
            <a:avLst/>
          </a:prstGeom>
        </p:spPr>
      </p:pic>
      <p:sp>
        <p:nvSpPr>
          <p:cNvPr id="8" name="Footer Placeholder 7">
            <a:extLst>
              <a:ext uri="{FF2B5EF4-FFF2-40B4-BE49-F238E27FC236}">
                <a16:creationId xmlns:a16="http://schemas.microsoft.com/office/drawing/2014/main" id="{E8BCE0C9-9E67-2749-60DF-0FEF7BFF1BCE}"/>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900624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F7870-AED3-6C12-29C2-87CA9574B88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55121B-4A21-FB74-56A4-ED9E064EDB4E}"/>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7390CD3-48F1-B39B-9C2F-F04655C8CF53}"/>
              </a:ext>
            </a:extLst>
          </p:cNvPr>
          <p:cNvPicPr>
            <a:picLocks noChangeAspect="1"/>
          </p:cNvPicPr>
          <p:nvPr/>
        </p:nvPicPr>
        <p:blipFill rotWithShape="1">
          <a:blip r:embed="rId2"/>
          <a:srcRect l="8501" t="27999" r="37083" b="12840"/>
          <a:stretch/>
        </p:blipFill>
        <p:spPr>
          <a:xfrm>
            <a:off x="0" y="-289562"/>
            <a:ext cx="12192000" cy="6601095"/>
          </a:xfrm>
          <a:prstGeom prst="rect">
            <a:avLst/>
          </a:prstGeom>
        </p:spPr>
      </p:pic>
      <p:sp>
        <p:nvSpPr>
          <p:cNvPr id="4" name="Footer Placeholder 3">
            <a:extLst>
              <a:ext uri="{FF2B5EF4-FFF2-40B4-BE49-F238E27FC236}">
                <a16:creationId xmlns:a16="http://schemas.microsoft.com/office/drawing/2014/main" id="{D141282A-C59D-23CA-0443-3CD23E64F19C}"/>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00142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A14FE8-0FFE-90F8-D64E-DE04AF8B40C9}"/>
              </a:ext>
            </a:extLst>
          </p:cNvPr>
          <p:cNvSpPr txBox="1"/>
          <p:nvPr/>
        </p:nvSpPr>
        <p:spPr>
          <a:xfrm>
            <a:off x="4060371" y="294305"/>
            <a:ext cx="6096000" cy="646331"/>
          </a:xfrm>
          <a:prstGeom prst="rect">
            <a:avLst/>
          </a:prstGeom>
          <a:noFill/>
        </p:spPr>
        <p:txBody>
          <a:bodyPr wrap="square">
            <a:spAutoFit/>
          </a:bodyPr>
          <a:lstStyle/>
          <a:p>
            <a:r>
              <a:rPr lang="en-US" sz="3600" b="1" u="sng" dirty="0"/>
              <a:t>Operations on Stacks</a:t>
            </a:r>
            <a:endParaRPr lang="en-IN" sz="3600" dirty="0"/>
          </a:p>
        </p:txBody>
      </p:sp>
      <p:sp>
        <p:nvSpPr>
          <p:cNvPr id="4" name="Rectangle 3">
            <a:extLst>
              <a:ext uri="{FF2B5EF4-FFF2-40B4-BE49-F238E27FC236}">
                <a16:creationId xmlns:a16="http://schemas.microsoft.com/office/drawing/2014/main" id="{856BDDEE-2995-6C3D-3BA2-AE1E21EE312C}"/>
              </a:ext>
            </a:extLst>
          </p:cNvPr>
          <p:cNvSpPr/>
          <p:nvPr/>
        </p:nvSpPr>
        <p:spPr>
          <a:xfrm>
            <a:off x="174171" y="2536369"/>
            <a:ext cx="3540579" cy="8926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7200" dirty="0"/>
              <a:t>PUSH </a:t>
            </a:r>
            <a:endParaRPr lang="en-IN" sz="7200" dirty="0"/>
          </a:p>
        </p:txBody>
      </p:sp>
      <p:sp>
        <p:nvSpPr>
          <p:cNvPr id="5" name="Rectangle 4">
            <a:extLst>
              <a:ext uri="{FF2B5EF4-FFF2-40B4-BE49-F238E27FC236}">
                <a16:creationId xmlns:a16="http://schemas.microsoft.com/office/drawing/2014/main" id="{516C9D24-EE54-1B7E-2A9D-CE04201DF41A}"/>
              </a:ext>
            </a:extLst>
          </p:cNvPr>
          <p:cNvSpPr/>
          <p:nvPr/>
        </p:nvSpPr>
        <p:spPr>
          <a:xfrm>
            <a:off x="7870371" y="2481938"/>
            <a:ext cx="3897086" cy="89263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7200" dirty="0"/>
              <a:t>POP</a:t>
            </a:r>
            <a:endParaRPr lang="en-IN" sz="7200" dirty="0"/>
          </a:p>
        </p:txBody>
      </p:sp>
      <p:cxnSp>
        <p:nvCxnSpPr>
          <p:cNvPr id="7" name="Straight Arrow Connector 6">
            <a:extLst>
              <a:ext uri="{FF2B5EF4-FFF2-40B4-BE49-F238E27FC236}">
                <a16:creationId xmlns:a16="http://schemas.microsoft.com/office/drawing/2014/main" id="{3E1BA0D9-0871-C47A-F4AE-C61AE016DC24}"/>
              </a:ext>
            </a:extLst>
          </p:cNvPr>
          <p:cNvCxnSpPr/>
          <p:nvPr/>
        </p:nvCxnSpPr>
        <p:spPr>
          <a:xfrm flipH="1">
            <a:off x="2449286" y="859971"/>
            <a:ext cx="3483428" cy="1621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D29C0E2-F8DC-790B-427F-CBB976C20105}"/>
              </a:ext>
            </a:extLst>
          </p:cNvPr>
          <p:cNvCxnSpPr>
            <a:cxnSpLocks/>
            <a:endCxn id="5" idx="0"/>
          </p:cNvCxnSpPr>
          <p:nvPr/>
        </p:nvCxnSpPr>
        <p:spPr>
          <a:xfrm>
            <a:off x="6096000" y="859971"/>
            <a:ext cx="3722914" cy="16219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098" name="Picture 2" descr="資料存取的先後順序：Stack 和 Queue - iT 邦幫忙::一起幫忙解決難題，拯救 IT 人的一天">
            <a:extLst>
              <a:ext uri="{FF2B5EF4-FFF2-40B4-BE49-F238E27FC236}">
                <a16:creationId xmlns:a16="http://schemas.microsoft.com/office/drawing/2014/main" id="{45117205-C624-7863-2807-9410CBE586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098" y="3583649"/>
            <a:ext cx="6177644" cy="298004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D4E5488-0B42-22AC-9218-95E7A856FF6A}"/>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35701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FE38-5EC6-B9A6-B677-2E6A80585BD0}"/>
              </a:ext>
            </a:extLst>
          </p:cNvPr>
          <p:cNvSpPr>
            <a:spLocks noGrp="1"/>
          </p:cNvSpPr>
          <p:nvPr>
            <p:ph type="title"/>
          </p:nvPr>
        </p:nvSpPr>
        <p:spPr>
          <a:xfrm>
            <a:off x="1097280" y="870857"/>
            <a:ext cx="10058400" cy="866503"/>
          </a:xfrm>
        </p:spPr>
        <p:txBody>
          <a:bodyPr>
            <a:normAutofit/>
          </a:bodyPr>
          <a:lstStyle/>
          <a:p>
            <a:r>
              <a:rPr lang="en-US" b="1" u="sng" dirty="0"/>
              <a:t>Insertion in Stack/Push Operation</a:t>
            </a:r>
            <a:endParaRPr lang="en-IN" b="1" u="sng" dirty="0"/>
          </a:p>
        </p:txBody>
      </p:sp>
      <p:sp>
        <p:nvSpPr>
          <p:cNvPr id="6" name="TextBox 5">
            <a:extLst>
              <a:ext uri="{FF2B5EF4-FFF2-40B4-BE49-F238E27FC236}">
                <a16:creationId xmlns:a16="http://schemas.microsoft.com/office/drawing/2014/main" id="{5524AF7F-9588-7E55-2294-38929022F209}"/>
              </a:ext>
            </a:extLst>
          </p:cNvPr>
          <p:cNvSpPr txBox="1"/>
          <p:nvPr/>
        </p:nvSpPr>
        <p:spPr>
          <a:xfrm>
            <a:off x="1273629" y="1850963"/>
            <a:ext cx="6096000" cy="369332"/>
          </a:xfrm>
          <a:prstGeom prst="rect">
            <a:avLst/>
          </a:prstGeom>
          <a:noFill/>
        </p:spPr>
        <p:txBody>
          <a:bodyPr wrap="square">
            <a:spAutoFit/>
          </a:bodyPr>
          <a:lstStyle/>
          <a:p>
            <a:r>
              <a:rPr lang="en-US" b="0" i="0" dirty="0">
                <a:solidFill>
                  <a:srgbClr val="374151"/>
                </a:solidFill>
                <a:effectLst/>
                <a:latin typeface="Söhne"/>
              </a:rPr>
              <a:t>This operation adds an element to the top of the stack.</a:t>
            </a:r>
            <a:endParaRPr lang="en-IN" dirty="0"/>
          </a:p>
        </p:txBody>
      </p:sp>
      <p:pic>
        <p:nvPicPr>
          <p:cNvPr id="8" name="Picture 7">
            <a:extLst>
              <a:ext uri="{FF2B5EF4-FFF2-40B4-BE49-F238E27FC236}">
                <a16:creationId xmlns:a16="http://schemas.microsoft.com/office/drawing/2014/main" id="{A8ABC4AE-4D94-5AED-44C7-10DBDCBFF99B}"/>
              </a:ext>
            </a:extLst>
          </p:cNvPr>
          <p:cNvPicPr>
            <a:picLocks noChangeAspect="1"/>
          </p:cNvPicPr>
          <p:nvPr/>
        </p:nvPicPr>
        <p:blipFill rotWithShape="1">
          <a:blip r:embed="rId2"/>
          <a:srcRect l="10447" t="23491" r="13750" b="10001"/>
          <a:stretch/>
        </p:blipFill>
        <p:spPr>
          <a:xfrm>
            <a:off x="1295400" y="2220295"/>
            <a:ext cx="9241972" cy="4093419"/>
          </a:xfrm>
          <a:prstGeom prst="rect">
            <a:avLst/>
          </a:prstGeom>
        </p:spPr>
      </p:pic>
      <p:sp>
        <p:nvSpPr>
          <p:cNvPr id="3" name="Footer Placeholder 2">
            <a:extLst>
              <a:ext uri="{FF2B5EF4-FFF2-40B4-BE49-F238E27FC236}">
                <a16:creationId xmlns:a16="http://schemas.microsoft.com/office/drawing/2014/main" id="{26615202-96B0-6721-90BF-22FABCF84AED}"/>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9588726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E573D-7809-2391-4B21-AECBABA3E435}"/>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67A8C840-9D6B-A031-D081-015502D30A8E}"/>
              </a:ext>
            </a:extLst>
          </p:cNvPr>
          <p:cNvPicPr>
            <a:picLocks noChangeAspect="1"/>
          </p:cNvPicPr>
          <p:nvPr/>
        </p:nvPicPr>
        <p:blipFill rotWithShape="1">
          <a:blip r:embed="rId2"/>
          <a:srcRect l="18797" t="35781" r="25665" b="28607"/>
          <a:stretch/>
        </p:blipFill>
        <p:spPr>
          <a:xfrm>
            <a:off x="127321" y="1347294"/>
            <a:ext cx="11308850" cy="3773347"/>
          </a:xfrm>
          <a:prstGeom prst="rect">
            <a:avLst/>
          </a:prstGeom>
        </p:spPr>
      </p:pic>
      <p:sp>
        <p:nvSpPr>
          <p:cNvPr id="3" name="Footer Placeholder 2">
            <a:extLst>
              <a:ext uri="{FF2B5EF4-FFF2-40B4-BE49-F238E27FC236}">
                <a16:creationId xmlns:a16="http://schemas.microsoft.com/office/drawing/2014/main" id="{F20F5699-A551-5ECF-E2BF-3395AC96546F}"/>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68368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A59BF-9CD2-1476-0540-05C20042C567}"/>
              </a:ext>
            </a:extLst>
          </p:cNvPr>
          <p:cNvSpPr>
            <a:spLocks noGrp="1"/>
          </p:cNvSpPr>
          <p:nvPr>
            <p:ph type="title"/>
          </p:nvPr>
        </p:nvSpPr>
        <p:spPr/>
        <p:txBody>
          <a:bodyPr/>
          <a:lstStyle/>
          <a:p>
            <a:r>
              <a:rPr lang="en-IN" b="1" u="sng" dirty="0"/>
              <a:t>Deletion/Pop Operation</a:t>
            </a:r>
          </a:p>
        </p:txBody>
      </p:sp>
      <p:sp>
        <p:nvSpPr>
          <p:cNvPr id="4" name="TextBox 3">
            <a:extLst>
              <a:ext uri="{FF2B5EF4-FFF2-40B4-BE49-F238E27FC236}">
                <a16:creationId xmlns:a16="http://schemas.microsoft.com/office/drawing/2014/main" id="{3080829F-FFD3-931B-AEBE-6DA840DA5DB2}"/>
              </a:ext>
            </a:extLst>
          </p:cNvPr>
          <p:cNvSpPr txBox="1"/>
          <p:nvPr/>
        </p:nvSpPr>
        <p:spPr>
          <a:xfrm>
            <a:off x="1284515" y="1927162"/>
            <a:ext cx="6096000" cy="369332"/>
          </a:xfrm>
          <a:prstGeom prst="rect">
            <a:avLst/>
          </a:prstGeom>
          <a:noFill/>
        </p:spPr>
        <p:txBody>
          <a:bodyPr wrap="square">
            <a:spAutoFit/>
          </a:bodyPr>
          <a:lstStyle/>
          <a:p>
            <a:r>
              <a:rPr lang="en-US" b="0" i="0" dirty="0">
                <a:solidFill>
                  <a:srgbClr val="374151"/>
                </a:solidFill>
                <a:effectLst/>
                <a:latin typeface="Söhne"/>
              </a:rPr>
              <a:t>Removes and returns the top element from the stack.</a:t>
            </a:r>
            <a:endParaRPr lang="en-IN" dirty="0"/>
          </a:p>
        </p:txBody>
      </p:sp>
      <p:pic>
        <p:nvPicPr>
          <p:cNvPr id="6" name="Picture 5">
            <a:extLst>
              <a:ext uri="{FF2B5EF4-FFF2-40B4-BE49-F238E27FC236}">
                <a16:creationId xmlns:a16="http://schemas.microsoft.com/office/drawing/2014/main" id="{8E34F04A-E20A-2E8F-E5F2-1A25DDF56A48}"/>
              </a:ext>
            </a:extLst>
          </p:cNvPr>
          <p:cNvPicPr>
            <a:picLocks noChangeAspect="1"/>
          </p:cNvPicPr>
          <p:nvPr/>
        </p:nvPicPr>
        <p:blipFill rotWithShape="1">
          <a:blip r:embed="rId2"/>
          <a:srcRect l="17500" t="17460" r="21161" b="55842"/>
          <a:stretch/>
        </p:blipFill>
        <p:spPr>
          <a:xfrm>
            <a:off x="914400" y="2368428"/>
            <a:ext cx="9361713" cy="1583085"/>
          </a:xfrm>
          <a:prstGeom prst="rect">
            <a:avLst/>
          </a:prstGeom>
        </p:spPr>
      </p:pic>
      <p:pic>
        <p:nvPicPr>
          <p:cNvPr id="8" name="Picture 7">
            <a:extLst>
              <a:ext uri="{FF2B5EF4-FFF2-40B4-BE49-F238E27FC236}">
                <a16:creationId xmlns:a16="http://schemas.microsoft.com/office/drawing/2014/main" id="{EAC73445-802D-01A2-8927-709FE3F1E019}"/>
              </a:ext>
            </a:extLst>
          </p:cNvPr>
          <p:cNvPicPr>
            <a:picLocks noChangeAspect="1"/>
          </p:cNvPicPr>
          <p:nvPr/>
        </p:nvPicPr>
        <p:blipFill rotWithShape="1">
          <a:blip r:embed="rId2"/>
          <a:srcRect l="19018" t="62540" r="32143" b="7143"/>
          <a:stretch/>
        </p:blipFill>
        <p:spPr>
          <a:xfrm>
            <a:off x="1186544" y="3788228"/>
            <a:ext cx="8490855" cy="2079172"/>
          </a:xfrm>
          <a:prstGeom prst="rect">
            <a:avLst/>
          </a:prstGeom>
        </p:spPr>
      </p:pic>
      <p:sp>
        <p:nvSpPr>
          <p:cNvPr id="3" name="Footer Placeholder 2">
            <a:extLst>
              <a:ext uri="{FF2B5EF4-FFF2-40B4-BE49-F238E27FC236}">
                <a16:creationId xmlns:a16="http://schemas.microsoft.com/office/drawing/2014/main" id="{E34AD875-5261-FBBB-696D-EC5ABA732251}"/>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991997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CF287-AEB2-DF7A-E290-3FE673A8C20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9FF28995-975A-556D-DC31-23424ECC56E0}"/>
              </a:ext>
            </a:extLst>
          </p:cNvPr>
          <p:cNvPicPr>
            <a:picLocks noChangeAspect="1"/>
          </p:cNvPicPr>
          <p:nvPr/>
        </p:nvPicPr>
        <p:blipFill rotWithShape="1">
          <a:blip r:embed="rId2"/>
          <a:srcRect t="21267" r="8500" b="13586"/>
          <a:stretch/>
        </p:blipFill>
        <p:spPr>
          <a:xfrm>
            <a:off x="518160" y="995423"/>
            <a:ext cx="11155680" cy="4467828"/>
          </a:xfrm>
          <a:prstGeom prst="rect">
            <a:avLst/>
          </a:prstGeom>
        </p:spPr>
      </p:pic>
      <p:sp>
        <p:nvSpPr>
          <p:cNvPr id="3" name="Footer Placeholder 2">
            <a:extLst>
              <a:ext uri="{FF2B5EF4-FFF2-40B4-BE49-F238E27FC236}">
                <a16:creationId xmlns:a16="http://schemas.microsoft.com/office/drawing/2014/main" id="{FDD40606-E953-BC99-E6E3-E075CD4FE0C3}"/>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546781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C089E-5A53-73A2-461D-6723412745C6}"/>
              </a:ext>
            </a:extLst>
          </p:cNvPr>
          <p:cNvSpPr>
            <a:spLocks noGrp="1"/>
          </p:cNvSpPr>
          <p:nvPr>
            <p:ph type="title"/>
          </p:nvPr>
        </p:nvSpPr>
        <p:spPr>
          <a:xfrm>
            <a:off x="2828109" y="493433"/>
            <a:ext cx="10058400" cy="1368026"/>
          </a:xfrm>
        </p:spPr>
        <p:txBody>
          <a:bodyPr/>
          <a:lstStyle/>
          <a:p>
            <a:r>
              <a:rPr lang="en-US" b="1" u="sng" dirty="0"/>
              <a:t>Stack Operation Conditions  </a:t>
            </a:r>
            <a:endParaRPr lang="en-IN" b="1" u="sng" dirty="0"/>
          </a:p>
        </p:txBody>
      </p:sp>
      <p:sp>
        <p:nvSpPr>
          <p:cNvPr id="3" name="Oval 2">
            <a:extLst>
              <a:ext uri="{FF2B5EF4-FFF2-40B4-BE49-F238E27FC236}">
                <a16:creationId xmlns:a16="http://schemas.microsoft.com/office/drawing/2014/main" id="{6F4571B0-3710-AEEC-F176-FEF2AC33E525}"/>
              </a:ext>
            </a:extLst>
          </p:cNvPr>
          <p:cNvSpPr/>
          <p:nvPr/>
        </p:nvSpPr>
        <p:spPr>
          <a:xfrm>
            <a:off x="-31485" y="2252449"/>
            <a:ext cx="5040085" cy="2198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STACK FULL / STACK OVERFLOW</a:t>
            </a:r>
            <a:endParaRPr lang="en-IN" b="1" u="sng" dirty="0"/>
          </a:p>
        </p:txBody>
      </p:sp>
      <p:sp>
        <p:nvSpPr>
          <p:cNvPr id="4" name="Oval 3">
            <a:extLst>
              <a:ext uri="{FF2B5EF4-FFF2-40B4-BE49-F238E27FC236}">
                <a16:creationId xmlns:a16="http://schemas.microsoft.com/office/drawing/2014/main" id="{01FD419A-83C6-0F5F-BA1E-0918E6BED7E4}"/>
              </a:ext>
            </a:extLst>
          </p:cNvPr>
          <p:cNvSpPr/>
          <p:nvPr/>
        </p:nvSpPr>
        <p:spPr>
          <a:xfrm>
            <a:off x="7151915" y="2137979"/>
            <a:ext cx="5040085" cy="2198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t>STACK EMPTY / STACK UNDERFLOW</a:t>
            </a:r>
            <a:endParaRPr lang="en-IN" b="1" u="sng" dirty="0"/>
          </a:p>
        </p:txBody>
      </p:sp>
      <p:pic>
        <p:nvPicPr>
          <p:cNvPr id="1028" name="Picture 4" descr="Class 12] When a stack is full and no element can be added, called ?">
            <a:extLst>
              <a:ext uri="{FF2B5EF4-FFF2-40B4-BE49-F238E27FC236}">
                <a16:creationId xmlns:a16="http://schemas.microsoft.com/office/drawing/2014/main" id="{E9498E56-9FD4-D153-CA70-B4356FD2A2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78" t="34101" r="22722" b="-23"/>
          <a:stretch/>
        </p:blipFill>
        <p:spPr bwMode="auto">
          <a:xfrm>
            <a:off x="3703722" y="3921272"/>
            <a:ext cx="5105809" cy="280424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63D598E-33D1-CF19-D674-6C7630748D22}"/>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349423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7D225-C724-AC8E-37CE-37126FC6AF70}"/>
              </a:ext>
            </a:extLst>
          </p:cNvPr>
          <p:cNvSpPr>
            <a:spLocks noGrp="1"/>
          </p:cNvSpPr>
          <p:nvPr>
            <p:ph type="title"/>
          </p:nvPr>
        </p:nvSpPr>
        <p:spPr/>
        <p:txBody>
          <a:bodyPr/>
          <a:lstStyle/>
          <a:p>
            <a:endParaRPr lang="en-IN"/>
          </a:p>
        </p:txBody>
      </p:sp>
      <p:pic>
        <p:nvPicPr>
          <p:cNvPr id="2050" name="Picture 2" descr="Data Structure Fundamentals - Underflow &amp; overflow - YouTube">
            <a:extLst>
              <a:ext uri="{FF2B5EF4-FFF2-40B4-BE49-F238E27FC236}">
                <a16:creationId xmlns:a16="http://schemas.microsoft.com/office/drawing/2014/main" id="{E1DE9255-D50C-165C-DD2F-5ACB2C672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2945A8F-C336-A94D-1AB1-E0A4795976E1}"/>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107813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5C9A-81B2-9256-0D9A-9D91EDE8287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07B03784-267B-C9E0-2916-C63EE883E681}"/>
              </a:ext>
            </a:extLst>
          </p:cNvPr>
          <p:cNvPicPr>
            <a:picLocks noChangeAspect="1"/>
          </p:cNvPicPr>
          <p:nvPr/>
        </p:nvPicPr>
        <p:blipFill rotWithShape="1">
          <a:blip r:embed="rId2"/>
          <a:srcRect l="19177" t="25333" r="21108" b="7511"/>
          <a:stretch/>
        </p:blipFill>
        <p:spPr>
          <a:xfrm>
            <a:off x="807912" y="156045"/>
            <a:ext cx="10347768" cy="6545910"/>
          </a:xfrm>
          <a:prstGeom prst="rect">
            <a:avLst/>
          </a:prstGeom>
        </p:spPr>
      </p:pic>
      <p:sp>
        <p:nvSpPr>
          <p:cNvPr id="3" name="Footer Placeholder 2">
            <a:extLst>
              <a:ext uri="{FF2B5EF4-FFF2-40B4-BE49-F238E27FC236}">
                <a16:creationId xmlns:a16="http://schemas.microsoft.com/office/drawing/2014/main" id="{F7BA8909-BAC7-B66B-7D14-D7C388C8B570}"/>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381732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E3EC0-3693-2D1F-B682-1897056EA9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E2F5B9-31BE-3546-F324-A7D355D7967E}"/>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460C9A1-0BB8-4757-C63C-2545690463A8}"/>
              </a:ext>
            </a:extLst>
          </p:cNvPr>
          <p:cNvPicPr>
            <a:picLocks noChangeAspect="1"/>
          </p:cNvPicPr>
          <p:nvPr/>
        </p:nvPicPr>
        <p:blipFill rotWithShape="1">
          <a:blip r:embed="rId2"/>
          <a:srcRect l="23911" t="22979" r="24588" b="11347"/>
          <a:stretch/>
        </p:blipFill>
        <p:spPr>
          <a:xfrm>
            <a:off x="914400" y="55301"/>
            <a:ext cx="9885680" cy="6380480"/>
          </a:xfrm>
          <a:prstGeom prst="rect">
            <a:avLst/>
          </a:prstGeom>
        </p:spPr>
      </p:pic>
      <p:sp>
        <p:nvSpPr>
          <p:cNvPr id="4" name="Footer Placeholder 3">
            <a:extLst>
              <a:ext uri="{FF2B5EF4-FFF2-40B4-BE49-F238E27FC236}">
                <a16:creationId xmlns:a16="http://schemas.microsoft.com/office/drawing/2014/main" id="{1E6157AB-430A-2B7B-E33E-A37E9C5E7256}"/>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841979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1B8A5-25D6-8AB3-78C2-7B7DA576A2DF}"/>
              </a:ext>
            </a:extLst>
          </p:cNvPr>
          <p:cNvSpPr>
            <a:spLocks noGrp="1"/>
          </p:cNvSpPr>
          <p:nvPr>
            <p:ph type="title"/>
          </p:nvPr>
        </p:nvSpPr>
        <p:spPr/>
        <p:txBody>
          <a:bodyPr/>
          <a:lstStyle/>
          <a:p>
            <a:endParaRPr lang="en-IN"/>
          </a:p>
        </p:txBody>
      </p:sp>
      <p:sp>
        <p:nvSpPr>
          <p:cNvPr id="4" name="TextBox 3">
            <a:extLst>
              <a:ext uri="{FF2B5EF4-FFF2-40B4-BE49-F238E27FC236}">
                <a16:creationId xmlns:a16="http://schemas.microsoft.com/office/drawing/2014/main" id="{7174D517-A251-85CC-0FDD-7D03E1F6CC7E}"/>
              </a:ext>
            </a:extLst>
          </p:cNvPr>
          <p:cNvSpPr txBox="1"/>
          <p:nvPr/>
        </p:nvSpPr>
        <p:spPr>
          <a:xfrm>
            <a:off x="32410" y="260032"/>
            <a:ext cx="12028410" cy="923330"/>
          </a:xfrm>
          <a:prstGeom prst="rect">
            <a:avLst/>
          </a:prstGeom>
          <a:noFill/>
        </p:spPr>
        <p:txBody>
          <a:bodyPr wrap="square">
            <a:spAutoFit/>
          </a:bodyPr>
          <a:lstStyle/>
          <a:p>
            <a:r>
              <a:rPr lang="en-US" b="1" dirty="0"/>
              <a:t>Show the effect of PUSH and POP operation on to the stack of size 10. The stack contains 40, 30, 52, 86, 39, 45, 50 with 50 being at top of the stack. Show diagrammatically the effect of: </a:t>
            </a:r>
          </a:p>
          <a:p>
            <a:r>
              <a:rPr lang="en-US" b="1" dirty="0"/>
              <a:t>(</a:t>
            </a:r>
            <a:r>
              <a:rPr lang="en-US" b="1" dirty="0" err="1"/>
              <a:t>i</a:t>
            </a:r>
            <a:r>
              <a:rPr lang="en-US" b="1" dirty="0"/>
              <a:t>) PUSH 59 (ii) PUSH 85 (iii) POP (iv) POP (v) PUSH 59 (vi) POP Sketch the final structure of stack after performing the above.</a:t>
            </a:r>
            <a:endParaRPr lang="en-IN" b="1" dirty="0"/>
          </a:p>
        </p:txBody>
      </p:sp>
      <p:cxnSp>
        <p:nvCxnSpPr>
          <p:cNvPr id="6" name="Straight Connector 5">
            <a:extLst>
              <a:ext uri="{FF2B5EF4-FFF2-40B4-BE49-F238E27FC236}">
                <a16:creationId xmlns:a16="http://schemas.microsoft.com/office/drawing/2014/main" id="{8E405391-9701-CA46-9593-ADA880B70655}"/>
              </a:ext>
            </a:extLst>
          </p:cNvPr>
          <p:cNvCxnSpPr/>
          <p:nvPr/>
        </p:nvCxnSpPr>
        <p:spPr>
          <a:xfrm>
            <a:off x="0" y="1183362"/>
            <a:ext cx="12192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6FFA5C7-1EB7-5755-CEEF-ECF8CE3284AD}"/>
              </a:ext>
            </a:extLst>
          </p:cNvPr>
          <p:cNvPicPr>
            <a:picLocks noChangeAspect="1"/>
          </p:cNvPicPr>
          <p:nvPr/>
        </p:nvPicPr>
        <p:blipFill rotWithShape="1">
          <a:blip r:embed="rId2"/>
          <a:srcRect l="31805" t="32742" r="24240" b="13248"/>
          <a:stretch/>
        </p:blipFill>
        <p:spPr>
          <a:xfrm>
            <a:off x="1097280" y="1230115"/>
            <a:ext cx="10144053" cy="5367853"/>
          </a:xfrm>
          <a:prstGeom prst="rect">
            <a:avLst/>
          </a:prstGeom>
        </p:spPr>
      </p:pic>
      <p:sp>
        <p:nvSpPr>
          <p:cNvPr id="3" name="Footer Placeholder 2">
            <a:extLst>
              <a:ext uri="{FF2B5EF4-FFF2-40B4-BE49-F238E27FC236}">
                <a16:creationId xmlns:a16="http://schemas.microsoft.com/office/drawing/2014/main" id="{AE8A4E2A-1E64-3697-0E54-48BFECA4A33E}"/>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25037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FDDDD-AE83-949D-A93D-8ECFE28BF9BD}"/>
              </a:ext>
            </a:extLst>
          </p:cNvPr>
          <p:cNvSpPr>
            <a:spLocks noGrp="1"/>
          </p:cNvSpPr>
          <p:nvPr>
            <p:ph type="title"/>
          </p:nvPr>
        </p:nvSpPr>
        <p:spPr/>
        <p:txBody>
          <a:bodyPr/>
          <a:lstStyle/>
          <a:p>
            <a:r>
              <a:rPr lang="en-US" b="1" i="0" u="sng" dirty="0">
                <a:effectLst/>
                <a:latin typeface="Söhne"/>
              </a:rPr>
              <a:t>Stack as an ADT (Abstract Data Type)</a:t>
            </a:r>
            <a:r>
              <a:rPr lang="en-US" b="1" i="0" u="sng" dirty="0">
                <a:solidFill>
                  <a:srgbClr val="374151"/>
                </a:solidFill>
                <a:effectLst/>
                <a:latin typeface="Söhne"/>
              </a:rPr>
              <a:t>: </a:t>
            </a:r>
            <a:endParaRPr lang="en-IN" b="1" u="sng" dirty="0"/>
          </a:p>
        </p:txBody>
      </p:sp>
      <p:sp>
        <p:nvSpPr>
          <p:cNvPr id="4" name="TextBox 3">
            <a:extLst>
              <a:ext uri="{FF2B5EF4-FFF2-40B4-BE49-F238E27FC236}">
                <a16:creationId xmlns:a16="http://schemas.microsoft.com/office/drawing/2014/main" id="{E99B1C7F-CD4D-03DF-8246-DFCC232A3716}"/>
              </a:ext>
            </a:extLst>
          </p:cNvPr>
          <p:cNvSpPr txBox="1"/>
          <p:nvPr/>
        </p:nvSpPr>
        <p:spPr>
          <a:xfrm>
            <a:off x="338559" y="2026296"/>
            <a:ext cx="11155101" cy="4401205"/>
          </a:xfrm>
          <a:prstGeom prst="rect">
            <a:avLst/>
          </a:prstGeom>
          <a:noFill/>
        </p:spPr>
        <p:txBody>
          <a:bodyPr wrap="square">
            <a:spAutoFit/>
          </a:bodyPr>
          <a:lstStyle/>
          <a:p>
            <a:pPr marL="285750" indent="-285750">
              <a:buFont typeface="Arial" panose="020B0604020202020204" pitchFamily="34" charset="0"/>
              <a:buChar char="•"/>
            </a:pPr>
            <a:r>
              <a:rPr lang="en-US" sz="2800" b="0" i="0" dirty="0">
                <a:solidFill>
                  <a:srgbClr val="202124"/>
                </a:solidFill>
                <a:effectLst/>
                <a:latin typeface="Google Sans"/>
              </a:rPr>
              <a:t>Stack ADT Implementation </a:t>
            </a:r>
            <a:r>
              <a:rPr lang="en-US" sz="2800" b="0" i="0" dirty="0">
                <a:solidFill>
                  <a:srgbClr val="040C28"/>
                </a:solidFill>
                <a:effectLst/>
                <a:latin typeface="Google Sans"/>
              </a:rPr>
              <a:t>instead of data being stored in each node, the pointer to data is stored</a:t>
            </a:r>
            <a:r>
              <a:rPr lang="en-US" sz="2800" b="0" i="0" dirty="0">
                <a:solidFill>
                  <a:srgbClr val="202124"/>
                </a:solidFill>
                <a:effectLst/>
                <a:latin typeface="Google Sans"/>
              </a:rPr>
              <a:t>. </a:t>
            </a:r>
          </a:p>
          <a:p>
            <a:pPr marL="285750" indent="-285750">
              <a:buFont typeface="Arial" panose="020B0604020202020204" pitchFamily="34" charset="0"/>
              <a:buChar char="•"/>
            </a:pPr>
            <a:r>
              <a:rPr lang="en-US" sz="2800" b="0" i="0" dirty="0">
                <a:solidFill>
                  <a:srgbClr val="202124"/>
                </a:solidFill>
                <a:effectLst/>
                <a:latin typeface="Google Sans"/>
              </a:rPr>
              <a:t>The program allocates memory for the data and address is passed to the stack ADT. </a:t>
            </a:r>
          </a:p>
          <a:p>
            <a:pPr marL="285750" indent="-285750">
              <a:buFont typeface="Arial" panose="020B0604020202020204" pitchFamily="34" charset="0"/>
              <a:buChar char="•"/>
            </a:pPr>
            <a:r>
              <a:rPr lang="en-US" sz="2800" b="0" i="0" dirty="0">
                <a:solidFill>
                  <a:srgbClr val="202124"/>
                </a:solidFill>
                <a:effectLst/>
                <a:latin typeface="Google Sans"/>
              </a:rPr>
              <a:t>The head node and the data nodes are encapsulated in the ADT. </a:t>
            </a:r>
          </a:p>
          <a:p>
            <a:pPr marL="285750" indent="-285750">
              <a:buFont typeface="Arial" panose="020B0604020202020204" pitchFamily="34" charset="0"/>
              <a:buChar char="•"/>
            </a:pPr>
            <a:r>
              <a:rPr lang="en-US" sz="2800" b="0" i="0" dirty="0">
                <a:solidFill>
                  <a:srgbClr val="202124"/>
                </a:solidFill>
                <a:effectLst/>
                <a:latin typeface="Google Sans"/>
              </a:rPr>
              <a:t>The calling function can only see the pointer to the stack.</a:t>
            </a:r>
          </a:p>
          <a:p>
            <a:pPr marL="285750" indent="-285750">
              <a:buFont typeface="Arial" panose="020B0604020202020204" pitchFamily="34" charset="0"/>
              <a:buChar char="•"/>
            </a:pPr>
            <a:endParaRPr lang="en-US" sz="2800" dirty="0">
              <a:solidFill>
                <a:srgbClr val="202124"/>
              </a:solidFill>
              <a:latin typeface="Google Sans"/>
            </a:endParaRPr>
          </a:p>
          <a:p>
            <a:pPr marL="285750" indent="-285750">
              <a:buFont typeface="Arial" panose="020B0604020202020204" pitchFamily="34" charset="0"/>
              <a:buChar char="•"/>
            </a:pPr>
            <a:r>
              <a:rPr lang="en-US" sz="2800" b="1" i="0" u="sng" dirty="0">
                <a:solidFill>
                  <a:srgbClr val="374151"/>
                </a:solidFill>
                <a:effectLst/>
                <a:latin typeface="Söhne"/>
              </a:rPr>
              <a:t>Discusses the concept of a stack as an abstract data type, which means that it defines a set of operations without specifying how these operations are implemented.</a:t>
            </a:r>
            <a:endParaRPr lang="en-IN" sz="2800" b="1" u="sng" dirty="0"/>
          </a:p>
        </p:txBody>
      </p:sp>
      <p:sp>
        <p:nvSpPr>
          <p:cNvPr id="3" name="Footer Placeholder 2">
            <a:extLst>
              <a:ext uri="{FF2B5EF4-FFF2-40B4-BE49-F238E27FC236}">
                <a16:creationId xmlns:a16="http://schemas.microsoft.com/office/drawing/2014/main" id="{CD880FC6-6233-7E30-0E77-67E6763387A1}"/>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487303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4F92-631B-0BF3-096B-36704B1C74F5}"/>
              </a:ext>
            </a:extLst>
          </p:cNvPr>
          <p:cNvSpPr>
            <a:spLocks noGrp="1"/>
          </p:cNvSpPr>
          <p:nvPr>
            <p:ph type="title"/>
          </p:nvPr>
        </p:nvSpPr>
        <p:spPr/>
        <p:txBody>
          <a:bodyPr/>
          <a:lstStyle/>
          <a:p>
            <a:endParaRPr lang="en-IN"/>
          </a:p>
        </p:txBody>
      </p:sp>
      <p:pic>
        <p:nvPicPr>
          <p:cNvPr id="3074" name="Picture 2" descr="Chapter 3 Stacks and Queues  The Stack Abstract Data Type  The Queue Abstract  Data Type  A Mazing Problem  Evaluation of Expressions. - ppt download">
            <a:extLst>
              <a:ext uri="{FF2B5EF4-FFF2-40B4-BE49-F238E27FC236}">
                <a16:creationId xmlns:a16="http://schemas.microsoft.com/office/drawing/2014/main" id="{10B675D0-A1E3-69AD-59DC-C2805D0F0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6CCD3FD8-C25E-4206-FC41-ECBA8584AF92}"/>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03249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28E-6758-8566-9F37-2D7B6CB3FAE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552B8FE7-5FC0-928A-0DF8-4E293491F11A}"/>
              </a:ext>
            </a:extLst>
          </p:cNvPr>
          <p:cNvPicPr>
            <a:picLocks noChangeAspect="1"/>
          </p:cNvPicPr>
          <p:nvPr/>
        </p:nvPicPr>
        <p:blipFill>
          <a:blip r:embed="rId2"/>
          <a:stretch>
            <a:fillRect/>
          </a:stretch>
        </p:blipFill>
        <p:spPr>
          <a:xfrm>
            <a:off x="-1074131" y="1737360"/>
            <a:ext cx="15013460" cy="2411537"/>
          </a:xfrm>
          <a:prstGeom prst="rect">
            <a:avLst/>
          </a:prstGeom>
        </p:spPr>
      </p:pic>
      <p:sp>
        <p:nvSpPr>
          <p:cNvPr id="3" name="Footer Placeholder 2">
            <a:extLst>
              <a:ext uri="{FF2B5EF4-FFF2-40B4-BE49-F238E27FC236}">
                <a16:creationId xmlns:a16="http://schemas.microsoft.com/office/drawing/2014/main" id="{E336D906-673D-CAF8-8939-41A3595B69D0}"/>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265049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99176-E4A6-D74F-FAEA-C3A7473C4F17}"/>
              </a:ext>
            </a:extLst>
          </p:cNvPr>
          <p:cNvSpPr>
            <a:spLocks noGrp="1"/>
          </p:cNvSpPr>
          <p:nvPr>
            <p:ph type="title"/>
          </p:nvPr>
        </p:nvSpPr>
        <p:spPr/>
        <p:txBody>
          <a:bodyPr/>
          <a:lstStyle/>
          <a:p>
            <a:r>
              <a:rPr lang="en-US" dirty="0"/>
              <a:t>Stack (ADT) Data Structure:</a:t>
            </a:r>
            <a:endParaRPr lang="en-IN" dirty="0"/>
          </a:p>
        </p:txBody>
      </p:sp>
      <p:sp>
        <p:nvSpPr>
          <p:cNvPr id="4" name="TextBox 3">
            <a:extLst>
              <a:ext uri="{FF2B5EF4-FFF2-40B4-BE49-F238E27FC236}">
                <a16:creationId xmlns:a16="http://schemas.microsoft.com/office/drawing/2014/main" id="{6B5D0D0A-FAB9-8765-1DC3-A2413BFAF73E}"/>
              </a:ext>
            </a:extLst>
          </p:cNvPr>
          <p:cNvSpPr txBox="1"/>
          <p:nvPr/>
        </p:nvSpPr>
        <p:spPr>
          <a:xfrm>
            <a:off x="917294" y="1989950"/>
            <a:ext cx="10058399" cy="3139321"/>
          </a:xfrm>
          <a:prstGeom prst="rect">
            <a:avLst/>
          </a:prstGeom>
          <a:noFill/>
        </p:spPr>
        <p:txBody>
          <a:bodyPr wrap="square">
            <a:spAutoFit/>
          </a:bodyPr>
          <a:lstStyle/>
          <a:p>
            <a:pPr algn="just"/>
            <a:r>
              <a:rPr lang="en-US" dirty="0"/>
              <a:t>Stack is an Abstract data structure (ADT) works on the principle Last In First Out (LIFO). </a:t>
            </a:r>
          </a:p>
          <a:p>
            <a:pPr algn="just"/>
            <a:r>
              <a:rPr lang="en-US" dirty="0"/>
              <a:t>The last element add to the stack is the first element to be delete. </a:t>
            </a:r>
          </a:p>
          <a:p>
            <a:pPr algn="just"/>
            <a:r>
              <a:rPr lang="en-US" dirty="0"/>
              <a:t>Insertion and deletion can be takes place at one end called TOP. </a:t>
            </a:r>
          </a:p>
          <a:p>
            <a:pPr algn="just"/>
            <a:r>
              <a:rPr lang="en-US" dirty="0"/>
              <a:t>It looks like one side closed tube. </a:t>
            </a:r>
          </a:p>
          <a:p>
            <a:pPr algn="just"/>
            <a:r>
              <a:rPr lang="en-US" dirty="0"/>
              <a:t> The add operation of the stack is called push operation </a:t>
            </a:r>
          </a:p>
          <a:p>
            <a:pPr algn="just"/>
            <a:r>
              <a:rPr lang="en-US" dirty="0"/>
              <a:t> The delete operation is called as pop operation. </a:t>
            </a:r>
          </a:p>
          <a:p>
            <a:pPr algn="just"/>
            <a:r>
              <a:rPr lang="en-US" dirty="0"/>
              <a:t> Push operation on a full stack causes stack overflow.</a:t>
            </a:r>
          </a:p>
          <a:p>
            <a:pPr algn="just"/>
            <a:r>
              <a:rPr lang="en-US" dirty="0"/>
              <a:t>  Pop operation on an empty stack causes stack underflow.</a:t>
            </a:r>
          </a:p>
          <a:p>
            <a:pPr algn="just"/>
            <a:r>
              <a:rPr lang="en-US" dirty="0"/>
              <a:t>  SP is a pointer, which is used to access the top element of the stack.</a:t>
            </a:r>
          </a:p>
          <a:p>
            <a:pPr algn="just"/>
            <a:r>
              <a:rPr lang="en-US" dirty="0"/>
              <a:t>  If you push elements that are added at the top of the stack; </a:t>
            </a:r>
          </a:p>
          <a:p>
            <a:pPr algn="just"/>
            <a:r>
              <a:rPr lang="en-US" dirty="0"/>
              <a:t> In the same way when we pop the elements, the element at the top of the stack is deleted</a:t>
            </a:r>
            <a:endParaRPr lang="en-IN" dirty="0"/>
          </a:p>
        </p:txBody>
      </p:sp>
      <p:sp>
        <p:nvSpPr>
          <p:cNvPr id="3" name="Footer Placeholder 2">
            <a:extLst>
              <a:ext uri="{FF2B5EF4-FFF2-40B4-BE49-F238E27FC236}">
                <a16:creationId xmlns:a16="http://schemas.microsoft.com/office/drawing/2014/main" id="{93764FDE-0196-9B53-EAB8-3694CA3345AC}"/>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681541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4559E-98A8-E40F-717C-B11C64536371}"/>
              </a:ext>
            </a:extLst>
          </p:cNvPr>
          <p:cNvSpPr>
            <a:spLocks noGrp="1"/>
          </p:cNvSpPr>
          <p:nvPr>
            <p:ph type="title"/>
          </p:nvPr>
        </p:nvSpPr>
        <p:spPr>
          <a:xfrm>
            <a:off x="1236176" y="995423"/>
            <a:ext cx="10058400" cy="707213"/>
          </a:xfrm>
        </p:spPr>
        <p:txBody>
          <a:bodyPr>
            <a:normAutofit fontScale="90000"/>
          </a:bodyPr>
          <a:lstStyle/>
          <a:p>
            <a:r>
              <a:rPr lang="en-IN" dirty="0"/>
              <a:t>Applications of Stacks</a:t>
            </a:r>
          </a:p>
        </p:txBody>
      </p:sp>
      <p:sp>
        <p:nvSpPr>
          <p:cNvPr id="3" name="TextBox 2">
            <a:extLst>
              <a:ext uri="{FF2B5EF4-FFF2-40B4-BE49-F238E27FC236}">
                <a16:creationId xmlns:a16="http://schemas.microsoft.com/office/drawing/2014/main" id="{EA0DDB82-741D-DAE7-BBCE-DE300E5180A6}"/>
              </a:ext>
            </a:extLst>
          </p:cNvPr>
          <p:cNvSpPr txBox="1"/>
          <p:nvPr/>
        </p:nvSpPr>
        <p:spPr>
          <a:xfrm>
            <a:off x="486137" y="1851949"/>
            <a:ext cx="11111696" cy="4524315"/>
          </a:xfrm>
          <a:prstGeom prst="rect">
            <a:avLst/>
          </a:prstGeom>
          <a:noFill/>
        </p:spPr>
        <p:txBody>
          <a:bodyPr wrap="square" rtlCol="0">
            <a:spAutoFit/>
          </a:bodyPr>
          <a:lstStyle/>
          <a:p>
            <a:r>
              <a:rPr lang="en-US" dirty="0"/>
              <a:t>Stacks are used where the LIFO principle is required like reversing strings, checking whether the arithmetic expression is properly parenthesized, converting infix notation to postfix and prefix notations, evaluating postfix expressions, implementing recursion and function calls, etc. </a:t>
            </a:r>
          </a:p>
          <a:p>
            <a:r>
              <a:rPr lang="en-US" dirty="0"/>
              <a:t>Various applications of stacks are listed below and this section discusses some of these applications :</a:t>
            </a:r>
          </a:p>
          <a:p>
            <a:pPr marL="342900" indent="-342900">
              <a:buAutoNum type="arabicPeriod"/>
            </a:pPr>
            <a:r>
              <a:rPr lang="en-US" dirty="0"/>
              <a:t>Reversing a string </a:t>
            </a:r>
          </a:p>
          <a:p>
            <a:pPr marL="342900" indent="-342900">
              <a:buAutoNum type="arabicPeriod"/>
            </a:pPr>
            <a:r>
              <a:rPr lang="en-US" dirty="0"/>
              <a:t> Polish notations.</a:t>
            </a:r>
          </a:p>
          <a:p>
            <a:pPr marL="342900" indent="-342900">
              <a:buAutoNum type="arabicPeriod"/>
            </a:pPr>
            <a:r>
              <a:rPr lang="en-US" dirty="0"/>
              <a:t>Conversion of Infix to postfix expression. </a:t>
            </a:r>
          </a:p>
          <a:p>
            <a:pPr marL="342900" indent="-342900">
              <a:buAutoNum type="arabicPeriod"/>
            </a:pPr>
            <a:r>
              <a:rPr lang="en-US" dirty="0"/>
              <a:t>Evaluation of postfix expression.</a:t>
            </a:r>
          </a:p>
          <a:p>
            <a:pPr marL="342900" indent="-342900">
              <a:buAutoNum type="arabicPeriod"/>
            </a:pPr>
            <a:r>
              <a:rPr lang="en-US" dirty="0"/>
              <a:t>Conversion of Infix to prefix expression. </a:t>
            </a:r>
          </a:p>
          <a:p>
            <a:pPr marL="342900" indent="-342900">
              <a:buAutoNum type="arabicPeriod"/>
            </a:pPr>
            <a:r>
              <a:rPr lang="en-US" dirty="0"/>
              <a:t>Evaluation of prefix expression</a:t>
            </a:r>
          </a:p>
          <a:p>
            <a:pPr marL="342900" indent="-342900">
              <a:buAutoNum type="arabicPeriod"/>
            </a:pPr>
            <a:r>
              <a:rPr lang="en-US" dirty="0"/>
              <a:t> Recursion.</a:t>
            </a:r>
          </a:p>
          <a:p>
            <a:pPr marL="342900" indent="-342900">
              <a:buAutoNum type="arabicPeriod"/>
            </a:pPr>
            <a:r>
              <a:rPr lang="en-US" dirty="0"/>
              <a:t> Backtracking (game playing, finding paths, exhaustive searching). </a:t>
            </a:r>
          </a:p>
          <a:p>
            <a:r>
              <a:rPr lang="en-US" dirty="0"/>
              <a:t>Stacks are widely used in operating systems, by compiler and by applications. Some of the applications are: </a:t>
            </a:r>
          </a:p>
          <a:p>
            <a:pPr marL="342900" indent="-342900">
              <a:buAutoNum type="arabicPeriod"/>
            </a:pPr>
            <a:r>
              <a:rPr lang="en-US" dirty="0"/>
              <a:t>Subroutine calls</a:t>
            </a:r>
          </a:p>
          <a:p>
            <a:r>
              <a:rPr lang="en-US" dirty="0"/>
              <a:t>2. Interrupt handling.</a:t>
            </a:r>
          </a:p>
          <a:p>
            <a:r>
              <a:rPr lang="en-US" dirty="0"/>
              <a:t>3. Matching parentheses in an expression.</a:t>
            </a:r>
            <a:endParaRPr lang="en-IN" dirty="0"/>
          </a:p>
        </p:txBody>
      </p:sp>
      <p:grpSp>
        <p:nvGrpSpPr>
          <p:cNvPr id="11" name="Group 10">
            <a:extLst>
              <a:ext uri="{FF2B5EF4-FFF2-40B4-BE49-F238E27FC236}">
                <a16:creationId xmlns:a16="http://schemas.microsoft.com/office/drawing/2014/main" id="{8DEF69B8-B529-E1D5-A304-12D26F5348E0}"/>
              </a:ext>
            </a:extLst>
          </p:cNvPr>
          <p:cNvGrpSpPr/>
          <p:nvPr/>
        </p:nvGrpSpPr>
        <p:grpSpPr>
          <a:xfrm>
            <a:off x="4564937" y="114184"/>
            <a:ext cx="6666480" cy="1620000"/>
            <a:chOff x="4564937" y="114184"/>
            <a:chExt cx="6666480" cy="1620000"/>
          </a:xfrm>
        </p:grpSpPr>
        <mc:AlternateContent xmlns:mc="http://schemas.openxmlformats.org/markup-compatibility/2006" xmlns:p14="http://schemas.microsoft.com/office/powerpoint/2010/main" xmlns:aink="http://schemas.microsoft.com/office/drawing/2016/ink">
          <mc:Choice Requires="p14 aink">
            <p:contentPart p14:bwMode="auto" r:id="rId3">
              <p14:nvContentPartPr>
                <p14:cNvPr id="4" name="Ink 3">
                  <a:extLst>
                    <a:ext uri="{FF2B5EF4-FFF2-40B4-BE49-F238E27FC236}">
                      <a16:creationId xmlns:a16="http://schemas.microsoft.com/office/drawing/2014/main" id="{982D4430-DFEA-3F63-C315-A0378DD2378A}"/>
                    </a:ext>
                  </a:extLst>
                </p14:cNvPr>
                <p14:cNvContentPartPr/>
                <p14:nvPr/>
              </p14:nvContentPartPr>
              <p14:xfrm>
                <a:off x="7844177" y="619624"/>
                <a:ext cx="186480" cy="529560"/>
              </p14:xfrm>
            </p:contentPart>
          </mc:Choice>
          <mc:Fallback xmlns="">
            <p:pic>
              <p:nvPicPr>
                <p:cNvPr id="4" name="Ink 3">
                  <a:extLst>
                    <a:ext uri="{FF2B5EF4-FFF2-40B4-BE49-F238E27FC236}">
                      <a16:creationId xmlns:a16="http://schemas.microsoft.com/office/drawing/2014/main" id="{982D4430-DFEA-3F63-C315-A0378DD2378A}"/>
                    </a:ext>
                  </a:extLst>
                </p:cNvPr>
                <p:cNvPicPr/>
                <p:nvPr/>
              </p:nvPicPr>
              <p:blipFill>
                <a:blip r:embed="rId4"/>
                <a:stretch>
                  <a:fillRect/>
                </a:stretch>
              </p:blipFill>
              <p:spPr>
                <a:xfrm>
                  <a:off x="7835537" y="610984"/>
                  <a:ext cx="204120" cy="54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5" name="Ink 4">
                  <a:extLst>
                    <a:ext uri="{FF2B5EF4-FFF2-40B4-BE49-F238E27FC236}">
                      <a16:creationId xmlns:a16="http://schemas.microsoft.com/office/drawing/2014/main" id="{7836989E-80E2-7CAB-FF50-79B1F2AFD43B}"/>
                    </a:ext>
                  </a:extLst>
                </p14:cNvPr>
                <p14:cNvContentPartPr/>
                <p14:nvPr/>
              </p14:nvContentPartPr>
              <p14:xfrm>
                <a:off x="8300297" y="693784"/>
                <a:ext cx="1079280" cy="595440"/>
              </p14:xfrm>
            </p:contentPart>
          </mc:Choice>
          <mc:Fallback xmlns="">
            <p:pic>
              <p:nvPicPr>
                <p:cNvPr id="5" name="Ink 4">
                  <a:extLst>
                    <a:ext uri="{FF2B5EF4-FFF2-40B4-BE49-F238E27FC236}">
                      <a16:creationId xmlns:a16="http://schemas.microsoft.com/office/drawing/2014/main" id="{7836989E-80E2-7CAB-FF50-79B1F2AFD43B}"/>
                    </a:ext>
                  </a:extLst>
                </p:cNvPr>
                <p:cNvPicPr/>
                <p:nvPr/>
              </p:nvPicPr>
              <p:blipFill>
                <a:blip r:embed="rId6"/>
                <a:stretch>
                  <a:fillRect/>
                </a:stretch>
              </p:blipFill>
              <p:spPr>
                <a:xfrm>
                  <a:off x="8291297" y="684784"/>
                  <a:ext cx="1096920" cy="61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6" name="Ink 5">
                  <a:extLst>
                    <a:ext uri="{FF2B5EF4-FFF2-40B4-BE49-F238E27FC236}">
                      <a16:creationId xmlns:a16="http://schemas.microsoft.com/office/drawing/2014/main" id="{C9F4F8F6-268E-DB46-B0C9-B1B03C68850B}"/>
                    </a:ext>
                  </a:extLst>
                </p14:cNvPr>
                <p14:cNvContentPartPr/>
                <p14:nvPr/>
              </p14:nvContentPartPr>
              <p14:xfrm>
                <a:off x="9708257" y="340264"/>
                <a:ext cx="558360" cy="911520"/>
              </p14:xfrm>
            </p:contentPart>
          </mc:Choice>
          <mc:Fallback xmlns="">
            <p:pic>
              <p:nvPicPr>
                <p:cNvPr id="6" name="Ink 5">
                  <a:extLst>
                    <a:ext uri="{FF2B5EF4-FFF2-40B4-BE49-F238E27FC236}">
                      <a16:creationId xmlns:a16="http://schemas.microsoft.com/office/drawing/2014/main" id="{C9F4F8F6-268E-DB46-B0C9-B1B03C68850B}"/>
                    </a:ext>
                  </a:extLst>
                </p:cNvPr>
                <p:cNvPicPr/>
                <p:nvPr/>
              </p:nvPicPr>
              <p:blipFill>
                <a:blip r:embed="rId8"/>
                <a:stretch>
                  <a:fillRect/>
                </a:stretch>
              </p:blipFill>
              <p:spPr>
                <a:xfrm>
                  <a:off x="9699617" y="331624"/>
                  <a:ext cx="576000" cy="929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7" name="Ink 6">
                  <a:extLst>
                    <a:ext uri="{FF2B5EF4-FFF2-40B4-BE49-F238E27FC236}">
                      <a16:creationId xmlns:a16="http://schemas.microsoft.com/office/drawing/2014/main" id="{68ED25BD-07E9-18E9-A417-C6993BA024C9}"/>
                    </a:ext>
                  </a:extLst>
                </p14:cNvPr>
                <p14:cNvContentPartPr/>
                <p14:nvPr/>
              </p14:nvContentPartPr>
              <p14:xfrm>
                <a:off x="7759577" y="809704"/>
                <a:ext cx="3348720" cy="585360"/>
              </p14:xfrm>
            </p:contentPart>
          </mc:Choice>
          <mc:Fallback xmlns="">
            <p:pic>
              <p:nvPicPr>
                <p:cNvPr id="7" name="Ink 6">
                  <a:extLst>
                    <a:ext uri="{FF2B5EF4-FFF2-40B4-BE49-F238E27FC236}">
                      <a16:creationId xmlns:a16="http://schemas.microsoft.com/office/drawing/2014/main" id="{68ED25BD-07E9-18E9-A417-C6993BA024C9}"/>
                    </a:ext>
                  </a:extLst>
                </p:cNvPr>
                <p:cNvPicPr/>
                <p:nvPr/>
              </p:nvPicPr>
              <p:blipFill>
                <a:blip r:embed="rId10"/>
                <a:stretch>
                  <a:fillRect/>
                </a:stretch>
              </p:blipFill>
              <p:spPr>
                <a:xfrm>
                  <a:off x="7750577" y="801064"/>
                  <a:ext cx="3366360" cy="60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8" name="Ink 7">
                  <a:extLst>
                    <a:ext uri="{FF2B5EF4-FFF2-40B4-BE49-F238E27FC236}">
                      <a16:creationId xmlns:a16="http://schemas.microsoft.com/office/drawing/2014/main" id="{B24A0CB3-0475-59B4-852C-9E2B6B2F7F0E}"/>
                    </a:ext>
                  </a:extLst>
                </p14:cNvPr>
                <p14:cNvContentPartPr/>
                <p14:nvPr/>
              </p14:nvContentPartPr>
              <p14:xfrm>
                <a:off x="7804937" y="1018144"/>
                <a:ext cx="3426480" cy="716040"/>
              </p14:xfrm>
            </p:contentPart>
          </mc:Choice>
          <mc:Fallback xmlns="">
            <p:pic>
              <p:nvPicPr>
                <p:cNvPr id="8" name="Ink 7">
                  <a:extLst>
                    <a:ext uri="{FF2B5EF4-FFF2-40B4-BE49-F238E27FC236}">
                      <a16:creationId xmlns:a16="http://schemas.microsoft.com/office/drawing/2014/main" id="{B24A0CB3-0475-59B4-852C-9E2B6B2F7F0E}"/>
                    </a:ext>
                  </a:extLst>
                </p:cNvPr>
                <p:cNvPicPr/>
                <p:nvPr/>
              </p:nvPicPr>
              <p:blipFill>
                <a:blip r:embed="rId12"/>
                <a:stretch>
                  <a:fillRect/>
                </a:stretch>
              </p:blipFill>
              <p:spPr>
                <a:xfrm>
                  <a:off x="7795937" y="1009504"/>
                  <a:ext cx="3444120" cy="733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
              <p14:nvContentPartPr>
                <p14:cNvPr id="9" name="Ink 8">
                  <a:extLst>
                    <a:ext uri="{FF2B5EF4-FFF2-40B4-BE49-F238E27FC236}">
                      <a16:creationId xmlns:a16="http://schemas.microsoft.com/office/drawing/2014/main" id="{53482376-DCC4-0467-9B4E-209FF646D5CA}"/>
                    </a:ext>
                  </a:extLst>
                </p14:cNvPr>
                <p14:cNvContentPartPr/>
                <p14:nvPr/>
              </p14:nvContentPartPr>
              <p14:xfrm>
                <a:off x="4564937" y="155224"/>
                <a:ext cx="1333800" cy="662400"/>
              </p14:xfrm>
            </p:contentPart>
          </mc:Choice>
          <mc:Fallback xmlns="">
            <p:pic>
              <p:nvPicPr>
                <p:cNvPr id="9" name="Ink 8">
                  <a:extLst>
                    <a:ext uri="{FF2B5EF4-FFF2-40B4-BE49-F238E27FC236}">
                      <a16:creationId xmlns:a16="http://schemas.microsoft.com/office/drawing/2014/main" id="{53482376-DCC4-0467-9B4E-209FF646D5CA}"/>
                    </a:ext>
                  </a:extLst>
                </p:cNvPr>
                <p:cNvPicPr/>
                <p:nvPr/>
              </p:nvPicPr>
              <p:blipFill>
                <a:blip r:embed="rId14"/>
                <a:stretch>
                  <a:fillRect/>
                </a:stretch>
              </p:blipFill>
              <p:spPr>
                <a:xfrm>
                  <a:off x="4555937" y="146224"/>
                  <a:ext cx="1351440" cy="680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
              <p14:nvContentPartPr>
                <p14:cNvPr id="10" name="Ink 9">
                  <a:extLst>
                    <a:ext uri="{FF2B5EF4-FFF2-40B4-BE49-F238E27FC236}">
                      <a16:creationId xmlns:a16="http://schemas.microsoft.com/office/drawing/2014/main" id="{95801E17-05EF-5F65-8DF4-815EB3F6DF56}"/>
                    </a:ext>
                  </a:extLst>
                </p14:cNvPr>
                <p14:cNvContentPartPr/>
                <p14:nvPr/>
              </p14:nvContentPartPr>
              <p14:xfrm>
                <a:off x="6027977" y="114184"/>
                <a:ext cx="1347480" cy="705600"/>
              </p14:xfrm>
            </p:contentPart>
          </mc:Choice>
          <mc:Fallback xmlns="">
            <p:pic>
              <p:nvPicPr>
                <p:cNvPr id="10" name="Ink 9">
                  <a:extLst>
                    <a:ext uri="{FF2B5EF4-FFF2-40B4-BE49-F238E27FC236}">
                      <a16:creationId xmlns:a16="http://schemas.microsoft.com/office/drawing/2014/main" id="{95801E17-05EF-5F65-8DF4-815EB3F6DF56}"/>
                    </a:ext>
                  </a:extLst>
                </p:cNvPr>
                <p:cNvPicPr/>
                <p:nvPr/>
              </p:nvPicPr>
              <p:blipFill>
                <a:blip r:embed="rId16"/>
                <a:stretch>
                  <a:fillRect/>
                </a:stretch>
              </p:blipFill>
              <p:spPr>
                <a:xfrm>
                  <a:off x="6018977" y="105184"/>
                  <a:ext cx="1365120" cy="723240"/>
                </a:xfrm>
                <a:prstGeom prst="rect">
                  <a:avLst/>
                </a:prstGeom>
              </p:spPr>
            </p:pic>
          </mc:Fallback>
        </mc:AlternateContent>
      </p:grpSp>
      <p:sp>
        <p:nvSpPr>
          <p:cNvPr id="12" name="Footer Placeholder 11">
            <a:extLst>
              <a:ext uri="{FF2B5EF4-FFF2-40B4-BE49-F238E27FC236}">
                <a16:creationId xmlns:a16="http://schemas.microsoft.com/office/drawing/2014/main" id="{54D25561-24EE-1EC7-BDC2-6072E6D212EC}"/>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585010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9A52A-760A-75C7-DAA1-CB6F913AC795}"/>
              </a:ext>
            </a:extLst>
          </p:cNvPr>
          <p:cNvSpPr>
            <a:spLocks noGrp="1"/>
          </p:cNvSpPr>
          <p:nvPr>
            <p:ph type="title"/>
          </p:nvPr>
        </p:nvSpPr>
        <p:spPr>
          <a:xfrm>
            <a:off x="1097280" y="286604"/>
            <a:ext cx="10058400" cy="164810"/>
          </a:xfrm>
        </p:spPr>
        <p:txBody>
          <a:bodyPr>
            <a:normAutofit fontScale="90000"/>
          </a:bodyPr>
          <a:lstStyle/>
          <a:p>
            <a:endParaRPr lang="en-IN" b="1" u="sng" dirty="0"/>
          </a:p>
        </p:txBody>
      </p:sp>
      <p:sp>
        <p:nvSpPr>
          <p:cNvPr id="4" name="TextBox 3">
            <a:extLst>
              <a:ext uri="{FF2B5EF4-FFF2-40B4-BE49-F238E27FC236}">
                <a16:creationId xmlns:a16="http://schemas.microsoft.com/office/drawing/2014/main" id="{3A2CF223-802D-A9E0-A4A2-DFC22ACC4551}"/>
              </a:ext>
            </a:extLst>
          </p:cNvPr>
          <p:cNvSpPr txBox="1"/>
          <p:nvPr/>
        </p:nvSpPr>
        <p:spPr>
          <a:xfrm>
            <a:off x="743675" y="943881"/>
            <a:ext cx="11791708" cy="3970318"/>
          </a:xfrm>
          <a:prstGeom prst="rect">
            <a:avLst/>
          </a:prstGeom>
          <a:noFill/>
        </p:spPr>
        <p:txBody>
          <a:bodyPr wrap="square">
            <a:spAutoFit/>
          </a:bodyPr>
          <a:lstStyle/>
          <a:p>
            <a:pPr algn="l"/>
            <a:r>
              <a:rPr lang="en-US" sz="2800" b="0" i="0" dirty="0">
                <a:effectLst/>
                <a:latin typeface="Söhne"/>
              </a:rPr>
              <a:t>Applications of Stack</a:t>
            </a:r>
          </a:p>
          <a:p>
            <a:pPr algn="l"/>
            <a:endParaRPr lang="en-US" sz="2800" dirty="0">
              <a:latin typeface="Söhne"/>
            </a:endParaRPr>
          </a:p>
          <a:p>
            <a:pPr algn="l"/>
            <a:endParaRPr lang="en-US" sz="2800" b="0" i="0" dirty="0">
              <a:effectLst/>
              <a:latin typeface="Söhne"/>
            </a:endParaRPr>
          </a:p>
          <a:p>
            <a:pPr algn="l">
              <a:buFont typeface="Arial" panose="020B0604020202020204" pitchFamily="34" charset="0"/>
              <a:buChar char="•"/>
            </a:pPr>
            <a:r>
              <a:rPr lang="en-US" sz="2800" b="1" i="0" dirty="0">
                <a:solidFill>
                  <a:srgbClr val="374151"/>
                </a:solidFill>
                <a:effectLst/>
                <a:latin typeface="Söhne"/>
              </a:rPr>
              <a:t>Reversing a list</a:t>
            </a:r>
            <a:r>
              <a:rPr lang="en-US" sz="2800" b="0" i="0" dirty="0">
                <a:solidFill>
                  <a:srgbClr val="374151"/>
                </a:solidFill>
                <a:effectLst/>
                <a:latin typeface="Söhne"/>
              </a:rPr>
              <a:t>: You can use a stack to reverse the order of elements in a list efficiently.</a:t>
            </a:r>
          </a:p>
          <a:p>
            <a:pPr algn="l">
              <a:buFont typeface="Arial" panose="020B0604020202020204" pitchFamily="34" charset="0"/>
              <a:buChar char="•"/>
            </a:pPr>
            <a:endParaRPr lang="en-US" sz="2800" dirty="0">
              <a:solidFill>
                <a:srgbClr val="374151"/>
              </a:solidFill>
              <a:latin typeface="Söhne"/>
            </a:endParaRPr>
          </a:p>
          <a:p>
            <a:pPr algn="l">
              <a:buFont typeface="Arial" panose="020B0604020202020204" pitchFamily="34" charset="0"/>
              <a:buChar char="•"/>
            </a:pPr>
            <a:endParaRPr lang="en-US" sz="2800" b="0" i="0" dirty="0">
              <a:solidFill>
                <a:srgbClr val="374151"/>
              </a:solidFill>
              <a:effectLst/>
              <a:latin typeface="Söhne"/>
            </a:endParaRPr>
          </a:p>
          <a:p>
            <a:pPr algn="l">
              <a:buFont typeface="Arial" panose="020B0604020202020204" pitchFamily="34" charset="0"/>
              <a:buChar char="•"/>
            </a:pPr>
            <a:r>
              <a:rPr lang="en-US" sz="2800" b="1" i="0" dirty="0">
                <a:solidFill>
                  <a:srgbClr val="374151"/>
                </a:solidFill>
                <a:effectLst/>
                <a:latin typeface="Söhne"/>
              </a:rPr>
              <a:t>Polish notations</a:t>
            </a:r>
            <a:r>
              <a:rPr lang="en-US" sz="2800" b="0" i="0" dirty="0">
                <a:solidFill>
                  <a:srgbClr val="374151"/>
                </a:solidFill>
                <a:effectLst/>
                <a:latin typeface="Söhne"/>
              </a:rPr>
              <a:t>: Stacks are used to evaluate expressions in postfix (Reverse Polish) notation</a:t>
            </a:r>
          </a:p>
        </p:txBody>
      </p:sp>
      <p:sp>
        <p:nvSpPr>
          <p:cNvPr id="3" name="Footer Placeholder 2">
            <a:extLst>
              <a:ext uri="{FF2B5EF4-FFF2-40B4-BE49-F238E27FC236}">
                <a16:creationId xmlns:a16="http://schemas.microsoft.com/office/drawing/2014/main" id="{C1D6A631-7102-734B-7CD7-626866CD92D3}"/>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632791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31D6-557A-0B5D-872B-BAB03CDD6663}"/>
              </a:ext>
            </a:extLst>
          </p:cNvPr>
          <p:cNvSpPr>
            <a:spLocks noGrp="1"/>
          </p:cNvSpPr>
          <p:nvPr>
            <p:ph type="title"/>
          </p:nvPr>
        </p:nvSpPr>
        <p:spPr>
          <a:xfrm>
            <a:off x="1097280" y="-500476"/>
            <a:ext cx="10058400" cy="1450757"/>
          </a:xfrm>
        </p:spPr>
        <p:txBody>
          <a:bodyPr/>
          <a:lstStyle/>
          <a:p>
            <a:r>
              <a:rPr lang="en-US" sz="4800" b="1" i="0" dirty="0">
                <a:solidFill>
                  <a:srgbClr val="374151"/>
                </a:solidFill>
                <a:effectLst/>
                <a:latin typeface="Söhne"/>
              </a:rPr>
              <a:t>Reversing a list</a:t>
            </a:r>
            <a:endParaRPr lang="en-IN" dirty="0"/>
          </a:p>
        </p:txBody>
      </p:sp>
      <p:pic>
        <p:nvPicPr>
          <p:cNvPr id="6" name="Picture 5">
            <a:extLst>
              <a:ext uri="{FF2B5EF4-FFF2-40B4-BE49-F238E27FC236}">
                <a16:creationId xmlns:a16="http://schemas.microsoft.com/office/drawing/2014/main" id="{45F2FFBE-B130-A20D-F752-CB7FFE565E0E}"/>
              </a:ext>
            </a:extLst>
          </p:cNvPr>
          <p:cNvPicPr>
            <a:picLocks noChangeAspect="1"/>
          </p:cNvPicPr>
          <p:nvPr/>
        </p:nvPicPr>
        <p:blipFill rotWithShape="1">
          <a:blip r:embed="rId2"/>
          <a:srcRect t="28425"/>
          <a:stretch/>
        </p:blipFill>
        <p:spPr>
          <a:xfrm>
            <a:off x="30480" y="950281"/>
            <a:ext cx="12192000" cy="1450758"/>
          </a:xfrm>
          <a:prstGeom prst="rect">
            <a:avLst/>
          </a:prstGeom>
        </p:spPr>
      </p:pic>
      <p:pic>
        <p:nvPicPr>
          <p:cNvPr id="8" name="Picture 7">
            <a:extLst>
              <a:ext uri="{FF2B5EF4-FFF2-40B4-BE49-F238E27FC236}">
                <a16:creationId xmlns:a16="http://schemas.microsoft.com/office/drawing/2014/main" id="{16FDFC0D-7C3B-06CC-C64D-043BCD5E0816}"/>
              </a:ext>
            </a:extLst>
          </p:cNvPr>
          <p:cNvPicPr>
            <a:picLocks noChangeAspect="1"/>
          </p:cNvPicPr>
          <p:nvPr/>
        </p:nvPicPr>
        <p:blipFill rotWithShape="1">
          <a:blip r:embed="rId3"/>
          <a:srcRect l="13043" r="5138"/>
          <a:stretch/>
        </p:blipFill>
        <p:spPr>
          <a:xfrm>
            <a:off x="3108382" y="2401038"/>
            <a:ext cx="5487449" cy="4933708"/>
          </a:xfrm>
          <a:prstGeom prst="rect">
            <a:avLst/>
          </a:prstGeom>
        </p:spPr>
      </p:pic>
      <p:sp>
        <p:nvSpPr>
          <p:cNvPr id="3" name="Footer Placeholder 2">
            <a:extLst>
              <a:ext uri="{FF2B5EF4-FFF2-40B4-BE49-F238E27FC236}">
                <a16:creationId xmlns:a16="http://schemas.microsoft.com/office/drawing/2014/main" id="{266C0734-6EF2-C6CD-6B84-E5D487932B6B}"/>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787669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FC33-01B6-7CE0-65BB-CA96C4B537EC}"/>
              </a:ext>
            </a:extLst>
          </p:cNvPr>
          <p:cNvSpPr>
            <a:spLocks noGrp="1"/>
          </p:cNvSpPr>
          <p:nvPr>
            <p:ph type="title"/>
          </p:nvPr>
        </p:nvSpPr>
        <p:spPr/>
        <p:txBody>
          <a:bodyPr/>
          <a:lstStyle/>
          <a:p>
            <a:r>
              <a:rPr lang="en-IN" b="1" u="sng" dirty="0"/>
              <a:t>Recursion (6marks) </a:t>
            </a:r>
          </a:p>
        </p:txBody>
      </p:sp>
      <p:sp>
        <p:nvSpPr>
          <p:cNvPr id="4" name="TextBox 3">
            <a:extLst>
              <a:ext uri="{FF2B5EF4-FFF2-40B4-BE49-F238E27FC236}">
                <a16:creationId xmlns:a16="http://schemas.microsoft.com/office/drawing/2014/main" id="{E2BD9100-2170-20A1-1C53-54890FDD1BBB}"/>
              </a:ext>
            </a:extLst>
          </p:cNvPr>
          <p:cNvSpPr txBox="1"/>
          <p:nvPr/>
        </p:nvSpPr>
        <p:spPr>
          <a:xfrm>
            <a:off x="518449" y="2018211"/>
            <a:ext cx="11155101" cy="923330"/>
          </a:xfrm>
          <a:prstGeom prst="rect">
            <a:avLst/>
          </a:prstGeom>
          <a:noFill/>
        </p:spPr>
        <p:txBody>
          <a:bodyPr wrap="square">
            <a:spAutoFit/>
          </a:bodyPr>
          <a:lstStyle/>
          <a:p>
            <a:r>
              <a:rPr lang="en-US" b="1" dirty="0"/>
              <a:t>Recursion is a process of calling a function by itself. a recursive function body contains a function call statement that calls itself repetitively. Recursion is an application of stack. When a recursive function calls itself from body, stack is used to store temporary data handled by the function in every iteration.</a:t>
            </a:r>
            <a:endParaRPr lang="en-IN" b="1" dirty="0"/>
          </a:p>
        </p:txBody>
      </p:sp>
      <p:sp>
        <p:nvSpPr>
          <p:cNvPr id="9" name="AutoShape 2" descr="Recursion in Data Structures">
            <a:extLst>
              <a:ext uri="{FF2B5EF4-FFF2-40B4-BE49-F238E27FC236}">
                <a16:creationId xmlns:a16="http://schemas.microsoft.com/office/drawing/2014/main" id="{5B993007-F520-0FBA-8A3F-87D067295712}"/>
              </a:ext>
            </a:extLst>
          </p:cNvPr>
          <p:cNvSpPr>
            <a:spLocks noChangeAspect="1" noChangeArrowheads="1"/>
          </p:cNvSpPr>
          <p:nvPr/>
        </p:nvSpPr>
        <p:spPr bwMode="auto">
          <a:xfrm>
            <a:off x="5943600" y="23274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AutoShape 4" descr="Recursion in Data Structures">
            <a:extLst>
              <a:ext uri="{FF2B5EF4-FFF2-40B4-BE49-F238E27FC236}">
                <a16:creationId xmlns:a16="http://schemas.microsoft.com/office/drawing/2014/main" id="{685423AE-0C02-5822-B33D-83E826315A41}"/>
              </a:ext>
            </a:extLst>
          </p:cNvPr>
          <p:cNvSpPr>
            <a:spLocks noChangeAspect="1" noChangeArrowheads="1"/>
          </p:cNvSpPr>
          <p:nvPr/>
        </p:nvSpPr>
        <p:spPr bwMode="auto">
          <a:xfrm>
            <a:off x="6096000" y="24798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6" descr="Recursion in Data Structures">
            <a:extLst>
              <a:ext uri="{FF2B5EF4-FFF2-40B4-BE49-F238E27FC236}">
                <a16:creationId xmlns:a16="http://schemas.microsoft.com/office/drawing/2014/main" id="{70716FBB-6EB1-7AE2-E2BF-4A3A3A15BE00}"/>
              </a:ext>
            </a:extLst>
          </p:cNvPr>
          <p:cNvSpPr>
            <a:spLocks noChangeAspect="1" noChangeArrowheads="1"/>
          </p:cNvSpPr>
          <p:nvPr/>
        </p:nvSpPr>
        <p:spPr bwMode="auto">
          <a:xfrm>
            <a:off x="6248400" y="263227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4" name="Picture 10" descr="Is Recursion Worth it? - DEV Community">
            <a:extLst>
              <a:ext uri="{FF2B5EF4-FFF2-40B4-BE49-F238E27FC236}">
                <a16:creationId xmlns:a16="http://schemas.microsoft.com/office/drawing/2014/main" id="{FFED5D86-3D7E-5093-D20F-4D8D39714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37" y="3222392"/>
            <a:ext cx="5509549" cy="30991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 Recursion - Studyopedia">
            <a:extLst>
              <a:ext uri="{FF2B5EF4-FFF2-40B4-BE49-F238E27FC236}">
                <a16:creationId xmlns:a16="http://schemas.microsoft.com/office/drawing/2014/main" id="{16B5002C-8D55-A7A5-D851-2B4C8B657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058" y="3176514"/>
            <a:ext cx="5743575" cy="31908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A275E94-C3F7-0BA7-ACF3-149A89DCB2E3}"/>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305054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7FFC8-B599-9E10-CD95-43E896700A35}"/>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8F234F03-87C7-2FE9-1AC9-27F9034BFEEC}"/>
              </a:ext>
            </a:extLst>
          </p:cNvPr>
          <p:cNvPicPr>
            <a:picLocks noChangeAspect="1"/>
          </p:cNvPicPr>
          <p:nvPr/>
        </p:nvPicPr>
        <p:blipFill rotWithShape="1">
          <a:blip r:embed="rId2"/>
          <a:srcRect l="28576" t="22617" r="27754" b="15274"/>
          <a:stretch/>
        </p:blipFill>
        <p:spPr>
          <a:xfrm>
            <a:off x="2056435" y="286603"/>
            <a:ext cx="8079129" cy="6463303"/>
          </a:xfrm>
          <a:prstGeom prst="rect">
            <a:avLst/>
          </a:prstGeom>
        </p:spPr>
      </p:pic>
      <p:sp>
        <p:nvSpPr>
          <p:cNvPr id="4" name="Footer Placeholder 3">
            <a:extLst>
              <a:ext uri="{FF2B5EF4-FFF2-40B4-BE49-F238E27FC236}">
                <a16:creationId xmlns:a16="http://schemas.microsoft.com/office/drawing/2014/main" id="{0C6DDFA5-AF49-34A3-7F33-9816EDF6A5E7}"/>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16976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B5B00-4E84-31BA-7DA3-472B7E64AF84}"/>
              </a:ext>
            </a:extLst>
          </p:cNvPr>
          <p:cNvSpPr>
            <a:spLocks noGrp="1"/>
          </p:cNvSpPr>
          <p:nvPr>
            <p:ph type="ctrTitle"/>
          </p:nvPr>
        </p:nvSpPr>
        <p:spPr>
          <a:xfrm>
            <a:off x="4145280" y="1758744"/>
            <a:ext cx="3210560" cy="1287272"/>
          </a:xfrm>
        </p:spPr>
        <p:txBody>
          <a:bodyPr/>
          <a:lstStyle/>
          <a:p>
            <a:endParaRPr lang="en-IN" b="1" u="sng" dirty="0"/>
          </a:p>
        </p:txBody>
      </p:sp>
      <p:sp>
        <p:nvSpPr>
          <p:cNvPr id="3" name="Subtitle 2">
            <a:extLst>
              <a:ext uri="{FF2B5EF4-FFF2-40B4-BE49-F238E27FC236}">
                <a16:creationId xmlns:a16="http://schemas.microsoft.com/office/drawing/2014/main" id="{FC705502-55C5-3647-6494-2D2E40E9907A}"/>
              </a:ext>
            </a:extLst>
          </p:cNvPr>
          <p:cNvSpPr>
            <a:spLocks noGrp="1"/>
          </p:cNvSpPr>
          <p:nvPr>
            <p:ph type="subTitle" idx="1"/>
          </p:nvPr>
        </p:nvSpPr>
        <p:spPr>
          <a:xfrm>
            <a:off x="856211" y="4079700"/>
            <a:ext cx="10058400" cy="2300780"/>
          </a:xfrm>
        </p:spPr>
        <p:txBody>
          <a:bodyPr>
            <a:normAutofit fontScale="92500" lnSpcReduction="10000"/>
          </a:bodyPr>
          <a:lstStyle/>
          <a:p>
            <a:r>
              <a:rPr lang="en-IN" dirty="0">
                <a:latin typeface="Aptos Narrow" panose="020B0004020202020204" pitchFamily="34" charset="0"/>
              </a:rPr>
              <a:t>-stack representation in memory using array</a:t>
            </a:r>
          </a:p>
          <a:p>
            <a:r>
              <a:rPr lang="en-IN" dirty="0">
                <a:latin typeface="Aptos Narrow" panose="020B0004020202020204" pitchFamily="34" charset="0"/>
              </a:rPr>
              <a:t>Stack as abstract datatype </a:t>
            </a:r>
          </a:p>
          <a:p>
            <a:r>
              <a:rPr lang="en-IN" dirty="0">
                <a:latin typeface="Aptos Narrow" panose="020B0004020202020204" pitchFamily="34" charset="0"/>
              </a:rPr>
              <a:t>Operations – push , pop</a:t>
            </a:r>
          </a:p>
          <a:p>
            <a:r>
              <a:rPr lang="en-IN" dirty="0">
                <a:latin typeface="Aptos Narrow" panose="020B0004020202020204" pitchFamily="34" charset="0"/>
              </a:rPr>
              <a:t>Conditions on stack operations</a:t>
            </a:r>
          </a:p>
          <a:p>
            <a:r>
              <a:rPr lang="en-IN" dirty="0">
                <a:latin typeface="Aptos Narrow" panose="020B0004020202020204" pitchFamily="34" charset="0"/>
              </a:rPr>
              <a:t>Application of stack</a:t>
            </a:r>
          </a:p>
        </p:txBody>
      </p:sp>
      <p:pic>
        <p:nvPicPr>
          <p:cNvPr id="1028" name="Picture 4" descr="Applications of Stack in Data Structure - javatpoint">
            <a:extLst>
              <a:ext uri="{FF2B5EF4-FFF2-40B4-BE49-F238E27FC236}">
                <a16:creationId xmlns:a16="http://schemas.microsoft.com/office/drawing/2014/main" id="{743E5F67-02BB-8C06-A46D-D131958D2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 y="-232934"/>
            <a:ext cx="12064365" cy="19916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70EC25B-63B8-691F-39E8-E89806A8556E}"/>
              </a:ext>
            </a:extLst>
          </p:cNvPr>
          <p:cNvSpPr/>
          <p:nvPr/>
        </p:nvSpPr>
        <p:spPr>
          <a:xfrm>
            <a:off x="-132079" y="1758744"/>
            <a:ext cx="12324080" cy="2122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7200" b="1" u="sng" dirty="0"/>
              <a:t>STACKS </a:t>
            </a:r>
            <a:endParaRPr lang="en-IN" sz="7200" dirty="0"/>
          </a:p>
        </p:txBody>
      </p:sp>
      <p:sp>
        <p:nvSpPr>
          <p:cNvPr id="5" name="Footer Placeholder 4">
            <a:extLst>
              <a:ext uri="{FF2B5EF4-FFF2-40B4-BE49-F238E27FC236}">
                <a16:creationId xmlns:a16="http://schemas.microsoft.com/office/drawing/2014/main" id="{2A95CE6F-BD76-E70E-8D4C-015AD69D301E}"/>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566521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D883-AA60-3F62-8C35-C1C502026372}"/>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964733D4-418A-862C-B9F8-9D3DAF76BA1C}"/>
              </a:ext>
            </a:extLst>
          </p:cNvPr>
          <p:cNvPicPr>
            <a:picLocks noChangeAspect="1"/>
          </p:cNvPicPr>
          <p:nvPr/>
        </p:nvPicPr>
        <p:blipFill rotWithShape="1">
          <a:blip r:embed="rId2"/>
          <a:srcRect l="22880" t="25333" r="23576" b="7342"/>
          <a:stretch/>
        </p:blipFill>
        <p:spPr>
          <a:xfrm>
            <a:off x="1215342" y="72568"/>
            <a:ext cx="9491240" cy="6712864"/>
          </a:xfrm>
          <a:prstGeom prst="rect">
            <a:avLst/>
          </a:prstGeom>
        </p:spPr>
      </p:pic>
      <p:sp>
        <p:nvSpPr>
          <p:cNvPr id="3" name="Footer Placeholder 2">
            <a:extLst>
              <a:ext uri="{FF2B5EF4-FFF2-40B4-BE49-F238E27FC236}">
                <a16:creationId xmlns:a16="http://schemas.microsoft.com/office/drawing/2014/main" id="{7364929C-B807-477F-8F84-714D010D5B83}"/>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036737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6066-FB15-CB31-8728-0E5CB56C5748}"/>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DCF7E338-C1EF-0BD2-4DAB-17E26EAB30C8}"/>
              </a:ext>
            </a:extLst>
          </p:cNvPr>
          <p:cNvPicPr>
            <a:picLocks noChangeAspect="1"/>
          </p:cNvPicPr>
          <p:nvPr/>
        </p:nvPicPr>
        <p:blipFill rotWithShape="1">
          <a:blip r:embed="rId2"/>
          <a:srcRect l="46993" t="22110" r="23766" b="7004"/>
          <a:stretch/>
        </p:blipFill>
        <p:spPr>
          <a:xfrm>
            <a:off x="104172" y="-161782"/>
            <a:ext cx="5266481" cy="7181564"/>
          </a:xfrm>
          <a:prstGeom prst="rect">
            <a:avLst/>
          </a:prstGeom>
        </p:spPr>
      </p:pic>
      <p:pic>
        <p:nvPicPr>
          <p:cNvPr id="6" name="Picture 5">
            <a:extLst>
              <a:ext uri="{FF2B5EF4-FFF2-40B4-BE49-F238E27FC236}">
                <a16:creationId xmlns:a16="http://schemas.microsoft.com/office/drawing/2014/main" id="{2611C66A-51BC-DCBC-FEE0-1725456E13A7}"/>
              </a:ext>
            </a:extLst>
          </p:cNvPr>
          <p:cNvPicPr>
            <a:picLocks noChangeAspect="1"/>
          </p:cNvPicPr>
          <p:nvPr/>
        </p:nvPicPr>
        <p:blipFill rotWithShape="1">
          <a:blip r:embed="rId3"/>
          <a:srcRect l="46708" t="20421" r="23576" b="25334"/>
          <a:stretch/>
        </p:blipFill>
        <p:spPr>
          <a:xfrm>
            <a:off x="5798916" y="0"/>
            <a:ext cx="6120786" cy="6285053"/>
          </a:xfrm>
          <a:prstGeom prst="rect">
            <a:avLst/>
          </a:prstGeom>
        </p:spPr>
      </p:pic>
      <p:sp>
        <p:nvSpPr>
          <p:cNvPr id="3" name="Footer Placeholder 2">
            <a:extLst>
              <a:ext uri="{FF2B5EF4-FFF2-40B4-BE49-F238E27FC236}">
                <a16:creationId xmlns:a16="http://schemas.microsoft.com/office/drawing/2014/main" id="{D23945EE-F06B-818E-3464-7DF5B6C702CD}"/>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928453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32AEB-3B08-2E54-EFCD-C69C6C26E3C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8F5AE0FC-4750-CFC5-79A4-5158E5FE50E2}"/>
              </a:ext>
            </a:extLst>
          </p:cNvPr>
          <p:cNvPicPr>
            <a:picLocks noChangeAspect="1"/>
          </p:cNvPicPr>
          <p:nvPr/>
        </p:nvPicPr>
        <p:blipFill rotWithShape="1">
          <a:blip r:embed="rId2"/>
          <a:srcRect b="55275"/>
          <a:stretch/>
        </p:blipFill>
        <p:spPr>
          <a:xfrm>
            <a:off x="-358815" y="671330"/>
            <a:ext cx="7161999" cy="4572001"/>
          </a:xfrm>
          <a:prstGeom prst="rect">
            <a:avLst/>
          </a:prstGeom>
        </p:spPr>
      </p:pic>
      <p:pic>
        <p:nvPicPr>
          <p:cNvPr id="5" name="Picture 4">
            <a:extLst>
              <a:ext uri="{FF2B5EF4-FFF2-40B4-BE49-F238E27FC236}">
                <a16:creationId xmlns:a16="http://schemas.microsoft.com/office/drawing/2014/main" id="{0570D356-8361-E4B5-74CC-084FA4F597CB}"/>
              </a:ext>
            </a:extLst>
          </p:cNvPr>
          <p:cNvPicPr>
            <a:picLocks noChangeAspect="1"/>
          </p:cNvPicPr>
          <p:nvPr/>
        </p:nvPicPr>
        <p:blipFill rotWithShape="1">
          <a:blip r:embed="rId2"/>
          <a:srcRect t="44557"/>
          <a:stretch/>
        </p:blipFill>
        <p:spPr>
          <a:xfrm>
            <a:off x="6885871" y="1990846"/>
            <a:ext cx="5306130" cy="4867154"/>
          </a:xfrm>
          <a:prstGeom prst="rect">
            <a:avLst/>
          </a:prstGeom>
        </p:spPr>
      </p:pic>
      <p:sp>
        <p:nvSpPr>
          <p:cNvPr id="3" name="Footer Placeholder 2">
            <a:extLst>
              <a:ext uri="{FF2B5EF4-FFF2-40B4-BE49-F238E27FC236}">
                <a16:creationId xmlns:a16="http://schemas.microsoft.com/office/drawing/2014/main" id="{E9D73123-B62E-05DA-FA36-036AB5025A3B}"/>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445994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FC62-C39F-96D2-05EB-D0292567095B}"/>
              </a:ext>
            </a:extLst>
          </p:cNvPr>
          <p:cNvSpPr>
            <a:spLocks noGrp="1"/>
          </p:cNvSpPr>
          <p:nvPr>
            <p:ph type="title"/>
          </p:nvPr>
        </p:nvSpPr>
        <p:spPr>
          <a:xfrm>
            <a:off x="1097280" y="240304"/>
            <a:ext cx="10058400" cy="1450757"/>
          </a:xfrm>
        </p:spPr>
        <p:txBody>
          <a:bodyPr/>
          <a:lstStyle/>
          <a:p>
            <a:r>
              <a:rPr lang="en-IN" b="1" u="sng" dirty="0"/>
              <a:t>Basics…….</a:t>
            </a:r>
          </a:p>
        </p:txBody>
      </p:sp>
      <p:sp>
        <p:nvSpPr>
          <p:cNvPr id="4" name="Rectangle 3">
            <a:extLst>
              <a:ext uri="{FF2B5EF4-FFF2-40B4-BE49-F238E27FC236}">
                <a16:creationId xmlns:a16="http://schemas.microsoft.com/office/drawing/2014/main" id="{19E1618B-B751-00E7-195F-DB443DA8782B}"/>
              </a:ext>
            </a:extLst>
          </p:cNvPr>
          <p:cNvSpPr/>
          <p:nvPr/>
        </p:nvSpPr>
        <p:spPr>
          <a:xfrm>
            <a:off x="3217761" y="2963119"/>
            <a:ext cx="5231757" cy="7292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b="1" dirty="0"/>
              <a:t>Result=A+B</a:t>
            </a:r>
          </a:p>
        </p:txBody>
      </p:sp>
      <p:cxnSp>
        <p:nvCxnSpPr>
          <p:cNvPr id="6" name="Straight Arrow Connector 5">
            <a:extLst>
              <a:ext uri="{FF2B5EF4-FFF2-40B4-BE49-F238E27FC236}">
                <a16:creationId xmlns:a16="http://schemas.microsoft.com/office/drawing/2014/main" id="{430762B5-E47F-7003-2A13-E3A0A850781B}"/>
              </a:ext>
            </a:extLst>
          </p:cNvPr>
          <p:cNvCxnSpPr>
            <a:cxnSpLocks/>
          </p:cNvCxnSpPr>
          <p:nvPr/>
        </p:nvCxnSpPr>
        <p:spPr>
          <a:xfrm flipH="1" flipV="1">
            <a:off x="6447099" y="3599727"/>
            <a:ext cx="474562" cy="1078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4C9DE4AE-5864-07D5-7D44-CAD44A2FF178}"/>
              </a:ext>
            </a:extLst>
          </p:cNvPr>
          <p:cNvCxnSpPr>
            <a:cxnSpLocks/>
          </p:cNvCxnSpPr>
          <p:nvPr/>
        </p:nvCxnSpPr>
        <p:spPr>
          <a:xfrm flipV="1">
            <a:off x="6921661" y="3624808"/>
            <a:ext cx="210266" cy="1053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9E92E352-0961-91D0-D035-53004E35C946}"/>
              </a:ext>
            </a:extLst>
          </p:cNvPr>
          <p:cNvSpPr txBox="1"/>
          <p:nvPr/>
        </p:nvSpPr>
        <p:spPr>
          <a:xfrm>
            <a:off x="6126480" y="4678104"/>
            <a:ext cx="2461935" cy="369332"/>
          </a:xfrm>
          <a:prstGeom prst="rect">
            <a:avLst/>
          </a:prstGeom>
          <a:noFill/>
        </p:spPr>
        <p:txBody>
          <a:bodyPr wrap="square" rtlCol="0">
            <a:spAutoFit/>
          </a:bodyPr>
          <a:lstStyle/>
          <a:p>
            <a:r>
              <a:rPr lang="en-IN" dirty="0"/>
              <a:t>	Operands </a:t>
            </a:r>
          </a:p>
        </p:txBody>
      </p:sp>
      <p:cxnSp>
        <p:nvCxnSpPr>
          <p:cNvPr id="12" name="Straight Arrow Connector 11">
            <a:extLst>
              <a:ext uri="{FF2B5EF4-FFF2-40B4-BE49-F238E27FC236}">
                <a16:creationId xmlns:a16="http://schemas.microsoft.com/office/drawing/2014/main" id="{96086A1B-0245-8EBD-B0D2-2D3EA1656328}"/>
              </a:ext>
            </a:extLst>
          </p:cNvPr>
          <p:cNvCxnSpPr>
            <a:cxnSpLocks/>
          </p:cNvCxnSpPr>
          <p:nvPr/>
        </p:nvCxnSpPr>
        <p:spPr>
          <a:xfrm flipH="1">
            <a:off x="7357447" y="3171463"/>
            <a:ext cx="28051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C8CB9D2E-5AD8-2F60-E928-D100DE0D2A91}"/>
              </a:ext>
            </a:extLst>
          </p:cNvPr>
          <p:cNvCxnSpPr/>
          <p:nvPr/>
        </p:nvCxnSpPr>
        <p:spPr>
          <a:xfrm rot="16200000" flipV="1">
            <a:off x="6116784" y="2299945"/>
            <a:ext cx="797604" cy="557506"/>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531B6BB-492F-8859-25F8-556EC43F34B3}"/>
              </a:ext>
            </a:extLst>
          </p:cNvPr>
          <p:cNvSpPr txBox="1"/>
          <p:nvPr/>
        </p:nvSpPr>
        <p:spPr>
          <a:xfrm>
            <a:off x="5681239" y="1804346"/>
            <a:ext cx="1450688" cy="369332"/>
          </a:xfrm>
          <a:prstGeom prst="rect">
            <a:avLst/>
          </a:prstGeom>
          <a:noFill/>
        </p:spPr>
        <p:txBody>
          <a:bodyPr wrap="square" rtlCol="0">
            <a:spAutoFit/>
          </a:bodyPr>
          <a:lstStyle/>
          <a:p>
            <a:r>
              <a:rPr lang="en-IN" dirty="0"/>
              <a:t>Operators </a:t>
            </a:r>
          </a:p>
        </p:txBody>
      </p:sp>
      <p:sp>
        <p:nvSpPr>
          <p:cNvPr id="19" name="Rectangle: Rounded Corners 18">
            <a:extLst>
              <a:ext uri="{FF2B5EF4-FFF2-40B4-BE49-F238E27FC236}">
                <a16:creationId xmlns:a16="http://schemas.microsoft.com/office/drawing/2014/main" id="{BEFDADCB-81F0-5ABB-04D5-577A5505EC87}"/>
              </a:ext>
            </a:extLst>
          </p:cNvPr>
          <p:cNvSpPr/>
          <p:nvPr/>
        </p:nvSpPr>
        <p:spPr>
          <a:xfrm>
            <a:off x="6236834" y="2795905"/>
            <a:ext cx="1113100" cy="1245591"/>
          </a:xfrm>
          <a:prstGeom prst="round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1" name="TextBox 20">
            <a:extLst>
              <a:ext uri="{FF2B5EF4-FFF2-40B4-BE49-F238E27FC236}">
                <a16:creationId xmlns:a16="http://schemas.microsoft.com/office/drawing/2014/main" id="{466DB48E-BF69-9F7A-A149-9712ABA59852}"/>
              </a:ext>
            </a:extLst>
          </p:cNvPr>
          <p:cNvSpPr txBox="1"/>
          <p:nvPr/>
        </p:nvSpPr>
        <p:spPr>
          <a:xfrm>
            <a:off x="9444942" y="3327721"/>
            <a:ext cx="1710738" cy="369332"/>
          </a:xfrm>
          <a:prstGeom prst="rect">
            <a:avLst/>
          </a:prstGeom>
          <a:noFill/>
        </p:spPr>
        <p:txBody>
          <a:bodyPr wrap="square" rtlCol="0">
            <a:spAutoFit/>
          </a:bodyPr>
          <a:lstStyle/>
          <a:p>
            <a:r>
              <a:rPr lang="en-IN" dirty="0"/>
              <a:t>Operation</a:t>
            </a:r>
          </a:p>
        </p:txBody>
      </p:sp>
      <p:sp>
        <p:nvSpPr>
          <p:cNvPr id="3" name="Footer Placeholder 2">
            <a:extLst>
              <a:ext uri="{FF2B5EF4-FFF2-40B4-BE49-F238E27FC236}">
                <a16:creationId xmlns:a16="http://schemas.microsoft.com/office/drawing/2014/main" id="{AF2EE68F-8433-1A76-CF2F-DA41C8EF0300}"/>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021684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A0A6-B023-4E3C-E582-A3CDB4347A96}"/>
              </a:ext>
            </a:extLst>
          </p:cNvPr>
          <p:cNvSpPr>
            <a:spLocks noGrp="1"/>
          </p:cNvSpPr>
          <p:nvPr>
            <p:ph type="title"/>
          </p:nvPr>
        </p:nvSpPr>
        <p:spPr/>
        <p:txBody>
          <a:bodyPr/>
          <a:lstStyle/>
          <a:p>
            <a:r>
              <a:rPr lang="en-IN" b="1" u="sng" dirty="0"/>
              <a:t>Polish Notations</a:t>
            </a:r>
          </a:p>
        </p:txBody>
      </p:sp>
      <p:sp>
        <p:nvSpPr>
          <p:cNvPr id="3" name="TextBox 2">
            <a:extLst>
              <a:ext uri="{FF2B5EF4-FFF2-40B4-BE49-F238E27FC236}">
                <a16:creationId xmlns:a16="http://schemas.microsoft.com/office/drawing/2014/main" id="{DA919898-95F0-4CF9-CDD3-2D0CC7953E74}"/>
              </a:ext>
            </a:extLst>
          </p:cNvPr>
          <p:cNvSpPr txBox="1"/>
          <p:nvPr/>
        </p:nvSpPr>
        <p:spPr>
          <a:xfrm>
            <a:off x="228600" y="1944546"/>
            <a:ext cx="11734800" cy="3693319"/>
          </a:xfrm>
          <a:prstGeom prst="rect">
            <a:avLst/>
          </a:prstGeom>
          <a:noFill/>
        </p:spPr>
        <p:txBody>
          <a:bodyPr wrap="square" rtlCol="0">
            <a:spAutoFit/>
          </a:bodyPr>
          <a:lstStyle/>
          <a:p>
            <a:pPr algn="just"/>
            <a:r>
              <a:rPr lang="en-IN" dirty="0"/>
              <a:t>The process of writing the operators of an expression either before their operands or after them is called polish notation.</a:t>
            </a:r>
          </a:p>
          <a:p>
            <a:pPr algn="just"/>
            <a:r>
              <a:rPr lang="en-IN" dirty="0"/>
              <a:t>The This notation was introduced by Jan </a:t>
            </a:r>
            <a:r>
              <a:rPr lang="en-IN" dirty="0" err="1"/>
              <a:t>Lukasiwicz</a:t>
            </a:r>
            <a:r>
              <a:rPr lang="en-IN" dirty="0"/>
              <a:t> .</a:t>
            </a:r>
          </a:p>
          <a:p>
            <a:pPr algn="just"/>
            <a:r>
              <a:rPr lang="en-IN" dirty="0"/>
              <a:t>The main property of polish notations is that the order in which operations are to be performed is ascertained by the position of the operators and operands in the expression.</a:t>
            </a:r>
          </a:p>
          <a:p>
            <a:pPr algn="just"/>
            <a:r>
              <a:rPr lang="en-IN" dirty="0"/>
              <a:t>The way to write </a:t>
            </a:r>
            <a:r>
              <a:rPr lang="en-IN" dirty="0" err="1"/>
              <a:t>arithmatic</a:t>
            </a:r>
            <a:r>
              <a:rPr lang="en-IN" dirty="0"/>
              <a:t> expression is known as notation. The process of placing the operator at a particular place in an expression is called polish notation.</a:t>
            </a:r>
          </a:p>
          <a:p>
            <a:pPr algn="just"/>
            <a:r>
              <a:rPr lang="en-IN" dirty="0"/>
              <a:t>The computer system can understand and work only on binary paradigm. It assumes that an </a:t>
            </a:r>
            <a:r>
              <a:rPr lang="en-IN" dirty="0" err="1"/>
              <a:t>arithematic</a:t>
            </a:r>
            <a:r>
              <a:rPr lang="en-IN" dirty="0"/>
              <a:t> operation can take place between two operands only.</a:t>
            </a:r>
          </a:p>
          <a:p>
            <a:pPr algn="just"/>
            <a:r>
              <a:rPr lang="en-IN" dirty="0"/>
              <a:t>For example, 	A+B , C x D , D/A</a:t>
            </a:r>
          </a:p>
          <a:p>
            <a:pPr algn="just"/>
            <a:r>
              <a:rPr lang="en-IN" dirty="0"/>
              <a:t>Usually an </a:t>
            </a:r>
            <a:r>
              <a:rPr lang="en-IN" dirty="0" err="1"/>
              <a:t>arithematic</a:t>
            </a:r>
            <a:r>
              <a:rPr lang="en-IN" dirty="0"/>
              <a:t> expression may consist of more than one operator and two operands .for example, (A+B)</a:t>
            </a:r>
            <a:r>
              <a:rPr lang="en-IN" dirty="0" err="1"/>
              <a:t>Xc</a:t>
            </a:r>
            <a:r>
              <a:rPr lang="en-IN" dirty="0"/>
              <a:t>(D/(J+D)).</a:t>
            </a:r>
          </a:p>
          <a:p>
            <a:pPr algn="just"/>
            <a:r>
              <a:rPr lang="en-IN" dirty="0"/>
              <a:t>These complex arithmetic expressions can be converted into polish strings using stacks which can then be </a:t>
            </a:r>
            <a:r>
              <a:rPr lang="en-IN" dirty="0" err="1"/>
              <a:t>exceuted</a:t>
            </a:r>
            <a:r>
              <a:rPr lang="en-IN" dirty="0"/>
              <a:t> in two operands and operands form.</a:t>
            </a:r>
          </a:p>
          <a:p>
            <a:pPr algn="just"/>
            <a:endParaRPr lang="en-IN" dirty="0"/>
          </a:p>
        </p:txBody>
      </p:sp>
      <p:sp>
        <p:nvSpPr>
          <p:cNvPr id="4" name="Footer Placeholder 3">
            <a:extLst>
              <a:ext uri="{FF2B5EF4-FFF2-40B4-BE49-F238E27FC236}">
                <a16:creationId xmlns:a16="http://schemas.microsoft.com/office/drawing/2014/main" id="{098723CC-7A5C-AC2A-9F53-0E470FF4D1CE}"/>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0939047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DAE1-FB9D-CE73-516B-2F6B37B3B398}"/>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9B68840-5B0E-4019-8047-4EFD74A2E14C}"/>
              </a:ext>
            </a:extLst>
          </p:cNvPr>
          <p:cNvPicPr>
            <a:picLocks noChangeAspect="1"/>
          </p:cNvPicPr>
          <p:nvPr/>
        </p:nvPicPr>
        <p:blipFill>
          <a:blip r:embed="rId2"/>
          <a:stretch>
            <a:fillRect/>
          </a:stretch>
        </p:blipFill>
        <p:spPr>
          <a:xfrm>
            <a:off x="1854200" y="-1531203"/>
            <a:ext cx="7620000" cy="7994754"/>
          </a:xfrm>
          <a:prstGeom prst="rect">
            <a:avLst/>
          </a:prstGeom>
        </p:spPr>
      </p:pic>
      <p:sp>
        <p:nvSpPr>
          <p:cNvPr id="3" name="Footer Placeholder 2">
            <a:extLst>
              <a:ext uri="{FF2B5EF4-FFF2-40B4-BE49-F238E27FC236}">
                <a16:creationId xmlns:a16="http://schemas.microsoft.com/office/drawing/2014/main" id="{D72DDFC9-0A12-1980-17D0-65FB4308DB77}"/>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327969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5840-21CB-1669-21E0-88ECED04A16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C6BA391-C852-FECA-A5EC-C942B844EC1E}"/>
              </a:ext>
            </a:extLst>
          </p:cNvPr>
          <p:cNvPicPr>
            <a:picLocks noChangeAspect="1"/>
          </p:cNvPicPr>
          <p:nvPr/>
        </p:nvPicPr>
        <p:blipFill>
          <a:blip r:embed="rId2"/>
          <a:stretch>
            <a:fillRect/>
          </a:stretch>
        </p:blipFill>
        <p:spPr>
          <a:xfrm>
            <a:off x="-173620" y="0"/>
            <a:ext cx="6665119" cy="6858000"/>
          </a:xfrm>
          <a:prstGeom prst="rect">
            <a:avLst/>
          </a:prstGeom>
        </p:spPr>
      </p:pic>
      <p:sp>
        <p:nvSpPr>
          <p:cNvPr id="5" name="Rectangle 4">
            <a:extLst>
              <a:ext uri="{FF2B5EF4-FFF2-40B4-BE49-F238E27FC236}">
                <a16:creationId xmlns:a16="http://schemas.microsoft.com/office/drawing/2014/main" id="{BD4A001B-080A-30DB-4310-A4DA52D31B72}"/>
              </a:ext>
            </a:extLst>
          </p:cNvPr>
          <p:cNvSpPr/>
          <p:nvPr/>
        </p:nvSpPr>
        <p:spPr>
          <a:xfrm>
            <a:off x="6491498" y="0"/>
            <a:ext cx="5700501"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If the operator symbols are placed </a:t>
            </a:r>
            <a:r>
              <a:rPr lang="en-IN" b="1" u="sng" dirty="0"/>
              <a:t>before</a:t>
            </a:r>
            <a:r>
              <a:rPr lang="en-IN" dirty="0"/>
              <a:t> the operands , then the expressions is in prefix notations.</a:t>
            </a:r>
          </a:p>
          <a:p>
            <a:pPr algn="ctr"/>
            <a:endParaRPr lang="en-IN" dirty="0"/>
          </a:p>
          <a:p>
            <a:pPr algn="ctr"/>
            <a:endParaRPr lang="en-IN" dirty="0"/>
          </a:p>
          <a:p>
            <a:pPr algn="ctr"/>
            <a:endParaRPr lang="en-IN" dirty="0"/>
          </a:p>
          <a:p>
            <a:pPr algn="ctr"/>
            <a:endParaRPr lang="en-IN" dirty="0"/>
          </a:p>
          <a:p>
            <a:pPr algn="ctr"/>
            <a:endParaRPr lang="en-IN" dirty="0"/>
          </a:p>
          <a:p>
            <a:pPr algn="ctr"/>
            <a:r>
              <a:rPr lang="en-IN" dirty="0"/>
              <a:t>If the operator symbols are placed </a:t>
            </a:r>
            <a:r>
              <a:rPr lang="en-IN" b="1" u="sng" dirty="0"/>
              <a:t>between</a:t>
            </a:r>
            <a:r>
              <a:rPr lang="en-IN" dirty="0"/>
              <a:t> the operands , then the expressions is in prefix notations.</a:t>
            </a:r>
          </a:p>
          <a:p>
            <a:pPr algn="ctr"/>
            <a:endParaRPr lang="en-IN" dirty="0"/>
          </a:p>
          <a:p>
            <a:pPr algn="ctr"/>
            <a:endParaRPr lang="en-IN" dirty="0"/>
          </a:p>
          <a:p>
            <a:pPr algn="ctr"/>
            <a:endParaRPr lang="en-IN" dirty="0"/>
          </a:p>
          <a:p>
            <a:pPr algn="ctr"/>
            <a:endParaRPr lang="en-IN" dirty="0"/>
          </a:p>
          <a:p>
            <a:pPr algn="ctr"/>
            <a:r>
              <a:rPr lang="en-IN" dirty="0"/>
              <a:t>If the operator symbols are placed </a:t>
            </a:r>
            <a:r>
              <a:rPr lang="en-IN" b="1" u="sng" dirty="0"/>
              <a:t>after </a:t>
            </a:r>
            <a:r>
              <a:rPr lang="en-IN" dirty="0"/>
              <a:t>the operands , then the expressions is in prefix notations</a:t>
            </a:r>
          </a:p>
          <a:p>
            <a:pPr algn="ctr"/>
            <a:endParaRPr lang="en-IN" dirty="0"/>
          </a:p>
        </p:txBody>
      </p:sp>
      <p:sp>
        <p:nvSpPr>
          <p:cNvPr id="3" name="Footer Placeholder 2">
            <a:extLst>
              <a:ext uri="{FF2B5EF4-FFF2-40B4-BE49-F238E27FC236}">
                <a16:creationId xmlns:a16="http://schemas.microsoft.com/office/drawing/2014/main" id="{C22A7343-FA61-A423-F182-392FD5ECCAB8}"/>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705474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A60B-605C-CFFA-4004-16B602B75903}"/>
              </a:ext>
            </a:extLst>
          </p:cNvPr>
          <p:cNvSpPr>
            <a:spLocks noGrp="1"/>
          </p:cNvSpPr>
          <p:nvPr>
            <p:ph type="title"/>
          </p:nvPr>
        </p:nvSpPr>
        <p:spPr>
          <a:xfrm>
            <a:off x="1066800" y="761165"/>
            <a:ext cx="10058400" cy="1450757"/>
          </a:xfrm>
        </p:spPr>
        <p:txBody>
          <a:bodyPr>
            <a:noAutofit/>
          </a:bodyPr>
          <a:lstStyle/>
          <a:p>
            <a:r>
              <a:rPr lang="en-US" sz="3500" b="1" i="0" u="sng" dirty="0">
                <a:solidFill>
                  <a:srgbClr val="273239"/>
                </a:solidFill>
                <a:effectLst/>
                <a:latin typeface="Nunito" pitchFamily="2" charset="0"/>
              </a:rPr>
              <a:t>Evaluation of Postfix Expression using Stack:</a:t>
            </a:r>
            <a:br>
              <a:rPr lang="en-US" sz="3500" b="1" i="0" dirty="0">
                <a:solidFill>
                  <a:srgbClr val="273239"/>
                </a:solidFill>
                <a:effectLst/>
                <a:latin typeface="Nunito" pitchFamily="2" charset="0"/>
              </a:rPr>
            </a:br>
            <a:endParaRPr lang="en-IN" sz="3500" dirty="0"/>
          </a:p>
        </p:txBody>
      </p:sp>
      <p:sp>
        <p:nvSpPr>
          <p:cNvPr id="4" name="TextBox 3">
            <a:extLst>
              <a:ext uri="{FF2B5EF4-FFF2-40B4-BE49-F238E27FC236}">
                <a16:creationId xmlns:a16="http://schemas.microsoft.com/office/drawing/2014/main" id="{18D63CBE-FF60-9628-D1B6-5E805E9CB2D8}"/>
              </a:ext>
            </a:extLst>
          </p:cNvPr>
          <p:cNvSpPr txBox="1"/>
          <p:nvPr/>
        </p:nvSpPr>
        <p:spPr>
          <a:xfrm>
            <a:off x="497711" y="2379125"/>
            <a:ext cx="11019099" cy="1200329"/>
          </a:xfrm>
          <a:prstGeom prst="rect">
            <a:avLst/>
          </a:prstGeom>
          <a:noFill/>
        </p:spPr>
        <p:txBody>
          <a:bodyPr wrap="square">
            <a:spAutoFit/>
          </a:bodyPr>
          <a:lstStyle/>
          <a:p>
            <a:r>
              <a:rPr lang="en-US" b="0" i="0" dirty="0">
                <a:solidFill>
                  <a:srgbClr val="273239"/>
                </a:solidFill>
                <a:effectLst/>
                <a:latin typeface="Nunito" pitchFamily="2" charset="0"/>
              </a:rPr>
              <a:t>to evaluate a postfix expression we can use a </a:t>
            </a:r>
            <a:r>
              <a:rPr lang="en-US" b="0" i="0" u="sng" dirty="0">
                <a:effectLst/>
                <a:latin typeface="Nunito" pitchFamily="2" charset="0"/>
                <a:hlinkClick r:id="rId2"/>
              </a:rPr>
              <a:t>stack</a:t>
            </a:r>
            <a:r>
              <a:rPr lang="en-US" b="0" i="0" dirty="0">
                <a:solidFill>
                  <a:srgbClr val="273239"/>
                </a:solidFill>
                <a:effectLst/>
                <a:latin typeface="Nunito" pitchFamily="2" charset="0"/>
              </a:rPr>
              <a:t>.</a:t>
            </a:r>
          </a:p>
          <a:p>
            <a:endParaRPr lang="en-US" b="0" i="0" dirty="0">
              <a:solidFill>
                <a:srgbClr val="273239"/>
              </a:solidFill>
              <a:effectLst/>
              <a:latin typeface="Nunito" pitchFamily="2" charset="0"/>
            </a:endParaRPr>
          </a:p>
          <a:p>
            <a:r>
              <a:rPr lang="en-US" b="0" i="1" dirty="0">
                <a:solidFill>
                  <a:srgbClr val="273239"/>
                </a:solidFill>
                <a:effectLst/>
                <a:latin typeface="Nunito" pitchFamily="2" charset="0"/>
              </a:rPr>
              <a:t>Iterate the expression from left to right and keep on storing the operands into a stack. Once an operator is received, pop the two topmost elements and evaluate them and push the result in the stack again.</a:t>
            </a:r>
            <a:endParaRPr lang="en-IN" dirty="0"/>
          </a:p>
        </p:txBody>
      </p:sp>
      <p:sp>
        <p:nvSpPr>
          <p:cNvPr id="6" name="TextBox 5">
            <a:extLst>
              <a:ext uri="{FF2B5EF4-FFF2-40B4-BE49-F238E27FC236}">
                <a16:creationId xmlns:a16="http://schemas.microsoft.com/office/drawing/2014/main" id="{2A521352-08B9-5CAD-B7CB-40D8CC11972C}"/>
              </a:ext>
            </a:extLst>
          </p:cNvPr>
          <p:cNvSpPr txBox="1"/>
          <p:nvPr/>
        </p:nvSpPr>
        <p:spPr>
          <a:xfrm>
            <a:off x="497711" y="4320562"/>
            <a:ext cx="11979798" cy="2031325"/>
          </a:xfrm>
          <a:prstGeom prst="rect">
            <a:avLst/>
          </a:prstGeom>
          <a:noFill/>
        </p:spPr>
        <p:txBody>
          <a:bodyPr wrap="square">
            <a:spAutoFit/>
          </a:bodyPr>
          <a:lstStyle/>
          <a:p>
            <a:pPr algn="l" fontAlgn="base"/>
            <a:r>
              <a:rPr lang="en-US" b="0" i="0" dirty="0">
                <a:solidFill>
                  <a:srgbClr val="273239"/>
                </a:solidFill>
                <a:effectLst/>
                <a:latin typeface="Nunito" pitchFamily="2" charset="0"/>
              </a:rPr>
              <a:t>Follow the steps mentioned below to evaluate postfix expression using stack:</a:t>
            </a:r>
          </a:p>
          <a:p>
            <a:pPr algn="l" fontAlgn="base">
              <a:buFont typeface="Arial" panose="020B0604020202020204" pitchFamily="34" charset="0"/>
              <a:buChar char="•"/>
            </a:pPr>
            <a:r>
              <a:rPr lang="en-US" b="0" i="0" dirty="0">
                <a:solidFill>
                  <a:srgbClr val="273239"/>
                </a:solidFill>
                <a:effectLst/>
                <a:latin typeface="Nunito" pitchFamily="2" charset="0"/>
              </a:rPr>
              <a:t>Create a stack to store operands (or values).</a:t>
            </a:r>
          </a:p>
          <a:p>
            <a:pPr algn="l" fontAlgn="base">
              <a:buFont typeface="Arial" panose="020B0604020202020204" pitchFamily="34" charset="0"/>
              <a:buChar char="•"/>
            </a:pPr>
            <a:r>
              <a:rPr lang="en-US" b="0" i="0" dirty="0">
                <a:solidFill>
                  <a:srgbClr val="273239"/>
                </a:solidFill>
                <a:effectLst/>
                <a:latin typeface="Nunito" pitchFamily="2" charset="0"/>
              </a:rPr>
              <a:t>Scan the given expression from left to right and do the following for every scanned element.</a:t>
            </a:r>
          </a:p>
          <a:p>
            <a:pPr marL="742950" lvl="1" indent="-285750" algn="l" fontAlgn="base">
              <a:buFont typeface="Arial" panose="020B0604020202020204" pitchFamily="34" charset="0"/>
              <a:buChar char="•"/>
            </a:pPr>
            <a:r>
              <a:rPr lang="en-US" b="0" i="0" dirty="0">
                <a:solidFill>
                  <a:srgbClr val="273239"/>
                </a:solidFill>
                <a:effectLst/>
                <a:latin typeface="Nunito" pitchFamily="2" charset="0"/>
              </a:rPr>
              <a:t>If the element is a number, push it into the stack.</a:t>
            </a:r>
          </a:p>
          <a:p>
            <a:pPr marL="742950" lvl="1" indent="-285750" algn="l" fontAlgn="base">
              <a:buFont typeface="Arial" panose="020B0604020202020204" pitchFamily="34" charset="0"/>
              <a:buChar char="•"/>
            </a:pPr>
            <a:r>
              <a:rPr lang="en-US" b="0" i="0" dirty="0">
                <a:solidFill>
                  <a:srgbClr val="273239"/>
                </a:solidFill>
                <a:effectLst/>
                <a:latin typeface="Nunito" pitchFamily="2" charset="0"/>
              </a:rPr>
              <a:t>If the element is an operator, pop operands for the operator from the stack. Evaluate the operator and push the result back to the stack.</a:t>
            </a:r>
          </a:p>
          <a:p>
            <a:pPr algn="l" fontAlgn="base">
              <a:buFont typeface="Arial" panose="020B0604020202020204" pitchFamily="34" charset="0"/>
              <a:buChar char="•"/>
            </a:pPr>
            <a:r>
              <a:rPr lang="en-US" b="0" i="0" dirty="0">
                <a:solidFill>
                  <a:srgbClr val="273239"/>
                </a:solidFill>
                <a:effectLst/>
                <a:latin typeface="Nunito" pitchFamily="2" charset="0"/>
              </a:rPr>
              <a:t>When the expression is ended, the number in the stack is the final answer.</a:t>
            </a:r>
          </a:p>
        </p:txBody>
      </p:sp>
      <p:cxnSp>
        <p:nvCxnSpPr>
          <p:cNvPr id="8" name="Straight Connector 7">
            <a:extLst>
              <a:ext uri="{FF2B5EF4-FFF2-40B4-BE49-F238E27FC236}">
                <a16:creationId xmlns:a16="http://schemas.microsoft.com/office/drawing/2014/main" id="{960D17D7-858A-0B02-E036-C4B91977388F}"/>
              </a:ext>
            </a:extLst>
          </p:cNvPr>
          <p:cNvCxnSpPr>
            <a:cxnSpLocks/>
          </p:cNvCxnSpPr>
          <p:nvPr/>
        </p:nvCxnSpPr>
        <p:spPr>
          <a:xfrm>
            <a:off x="-115747" y="3831220"/>
            <a:ext cx="12307747" cy="0"/>
          </a:xfrm>
          <a:prstGeom prst="line">
            <a:avLst/>
          </a:prstGeom>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E0A080CA-A5AA-4D77-B544-C1B4E69C095C}"/>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268681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8BF8E-15CC-9C46-1A1D-91916FF0146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8752F86-B30D-647A-67AA-9CBDEAB552FD}"/>
              </a:ext>
            </a:extLst>
          </p:cNvPr>
          <p:cNvPicPr>
            <a:picLocks noChangeAspect="1"/>
          </p:cNvPicPr>
          <p:nvPr/>
        </p:nvPicPr>
        <p:blipFill rotWithShape="1">
          <a:blip r:embed="rId2"/>
          <a:srcRect l="12188" t="22964" r="37395" b="31201"/>
          <a:stretch/>
        </p:blipFill>
        <p:spPr>
          <a:xfrm>
            <a:off x="0" y="-101599"/>
            <a:ext cx="9613900" cy="3035190"/>
          </a:xfrm>
          <a:prstGeom prst="rect">
            <a:avLst/>
          </a:prstGeom>
        </p:spPr>
      </p:pic>
      <p:pic>
        <p:nvPicPr>
          <p:cNvPr id="6" name="Picture 5">
            <a:extLst>
              <a:ext uri="{FF2B5EF4-FFF2-40B4-BE49-F238E27FC236}">
                <a16:creationId xmlns:a16="http://schemas.microsoft.com/office/drawing/2014/main" id="{52CD124A-8243-1AA8-35B5-BC7C020C93AB}"/>
              </a:ext>
            </a:extLst>
          </p:cNvPr>
          <p:cNvPicPr>
            <a:picLocks noChangeAspect="1"/>
          </p:cNvPicPr>
          <p:nvPr/>
        </p:nvPicPr>
        <p:blipFill rotWithShape="1">
          <a:blip r:embed="rId3"/>
          <a:srcRect l="20312" t="31667" r="24792" b="12037"/>
          <a:stretch/>
        </p:blipFill>
        <p:spPr>
          <a:xfrm>
            <a:off x="2127250" y="3321793"/>
            <a:ext cx="6610350" cy="3190471"/>
          </a:xfrm>
          <a:prstGeom prst="rect">
            <a:avLst/>
          </a:prstGeom>
        </p:spPr>
      </p:pic>
      <p:sp>
        <p:nvSpPr>
          <p:cNvPr id="3" name="Footer Placeholder 2">
            <a:extLst>
              <a:ext uri="{FF2B5EF4-FFF2-40B4-BE49-F238E27FC236}">
                <a16:creationId xmlns:a16="http://schemas.microsoft.com/office/drawing/2014/main" id="{CE97F343-9E8D-F4AA-B463-44C0291A8425}"/>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189432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C1BE3-77B8-B8A1-497C-9C2A1221E98B}"/>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30C9878F-3E37-396E-3F98-AA9255A8668B}"/>
              </a:ext>
            </a:extLst>
          </p:cNvPr>
          <p:cNvPicPr>
            <a:picLocks noChangeAspect="1"/>
          </p:cNvPicPr>
          <p:nvPr/>
        </p:nvPicPr>
        <p:blipFill rotWithShape="1">
          <a:blip r:embed="rId2"/>
          <a:srcRect l="4934" t="12983" r="34869" b="9123"/>
          <a:stretch/>
        </p:blipFill>
        <p:spPr>
          <a:xfrm>
            <a:off x="-1" y="-209232"/>
            <a:ext cx="12091737" cy="7067232"/>
          </a:xfrm>
          <a:prstGeom prst="rect">
            <a:avLst/>
          </a:prstGeom>
        </p:spPr>
      </p:pic>
      <p:sp>
        <p:nvSpPr>
          <p:cNvPr id="3" name="Footer Placeholder 2">
            <a:extLst>
              <a:ext uri="{FF2B5EF4-FFF2-40B4-BE49-F238E27FC236}">
                <a16:creationId xmlns:a16="http://schemas.microsoft.com/office/drawing/2014/main" id="{D87C47E6-46D5-3F39-95DC-B73849F5E5ED}"/>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499326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345A-74E5-F3C6-FBC6-D3FACCFEC04F}"/>
              </a:ext>
            </a:extLst>
          </p:cNvPr>
          <p:cNvSpPr>
            <a:spLocks noGrp="1"/>
          </p:cNvSpPr>
          <p:nvPr>
            <p:ph type="title"/>
          </p:nvPr>
        </p:nvSpPr>
        <p:spPr>
          <a:xfrm>
            <a:off x="1422400" y="743803"/>
            <a:ext cx="10058400" cy="830997"/>
          </a:xfrm>
        </p:spPr>
        <p:txBody>
          <a:bodyPr/>
          <a:lstStyle/>
          <a:p>
            <a:r>
              <a:rPr lang="en-IN" dirty="0"/>
              <a:t>What is Stack?</a:t>
            </a:r>
          </a:p>
        </p:txBody>
      </p:sp>
      <p:sp>
        <p:nvSpPr>
          <p:cNvPr id="3" name="Content Placeholder 2">
            <a:extLst>
              <a:ext uri="{FF2B5EF4-FFF2-40B4-BE49-F238E27FC236}">
                <a16:creationId xmlns:a16="http://schemas.microsoft.com/office/drawing/2014/main" id="{6E56AC03-B5D5-4818-FE39-95DE9890148E}"/>
              </a:ext>
            </a:extLst>
          </p:cNvPr>
          <p:cNvSpPr>
            <a:spLocks noGrp="1"/>
          </p:cNvSpPr>
          <p:nvPr>
            <p:ph idx="1"/>
          </p:nvPr>
        </p:nvSpPr>
        <p:spPr>
          <a:xfrm>
            <a:off x="142240" y="1974426"/>
            <a:ext cx="10058400" cy="4883574"/>
          </a:xfrm>
        </p:spPr>
        <p:txBody>
          <a:bodyPr/>
          <a:lstStyle/>
          <a:p>
            <a:r>
              <a:rPr lang="en-US" dirty="0"/>
              <a:t>Stack is a linear data structure in which the insertion and deletion operations are performed at only one end. </a:t>
            </a:r>
          </a:p>
          <a:p>
            <a:r>
              <a:rPr lang="en-US" dirty="0"/>
              <a:t>In a stack, adding and removing of elements are performed at a single position which is known as "top".</a:t>
            </a:r>
          </a:p>
          <a:p>
            <a:r>
              <a:rPr lang="en-US" dirty="0"/>
              <a:t>That means, a new element is added at top of the stack and an element is removed from the top of the stack. </a:t>
            </a:r>
          </a:p>
          <a:p>
            <a:r>
              <a:rPr lang="en-US" dirty="0"/>
              <a:t>In stack, the insertion and deletion operations are performed based on LIFO (Last In First Out) principle. </a:t>
            </a:r>
          </a:p>
          <a:p>
            <a:r>
              <a:rPr lang="en-US" dirty="0"/>
              <a:t>In the figure, PUSH and POP operations are performed at a top position in the stack. That means, both the insertion and deletion operations are performed at one end (i.e., at Top)</a:t>
            </a:r>
            <a:endParaRPr lang="en-IN" dirty="0"/>
          </a:p>
        </p:txBody>
      </p:sp>
      <p:pic>
        <p:nvPicPr>
          <p:cNvPr id="2050" name="Picture 2" descr="stacks">
            <a:extLst>
              <a:ext uri="{FF2B5EF4-FFF2-40B4-BE49-F238E27FC236}">
                <a16:creationId xmlns:a16="http://schemas.microsoft.com/office/drawing/2014/main" id="{CFF1FEF4-3993-2D54-5540-EE6C6481B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1920" y="1832610"/>
            <a:ext cx="1910080" cy="3978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37CD529-B791-D644-6452-291BC1EADBF2}"/>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547329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2019-CA47-74C2-C542-6F99EDEED5E5}"/>
              </a:ext>
            </a:extLst>
          </p:cNvPr>
          <p:cNvSpPr>
            <a:spLocks noGrp="1"/>
          </p:cNvSpPr>
          <p:nvPr>
            <p:ph type="title"/>
          </p:nvPr>
        </p:nvSpPr>
        <p:spPr/>
        <p:txBody>
          <a:bodyPr>
            <a:normAutofit/>
          </a:bodyPr>
          <a:lstStyle/>
          <a:p>
            <a:r>
              <a:rPr lang="en-US" sz="2800" b="0" i="1" dirty="0">
                <a:solidFill>
                  <a:srgbClr val="273239"/>
                </a:solidFill>
                <a:effectLst/>
                <a:latin typeface="Nunito" pitchFamily="2" charset="0"/>
              </a:rPr>
              <a:t>Consider the expression: exp = </a:t>
            </a:r>
            <a:r>
              <a:rPr lang="en-US" sz="2800" b="1" i="1" dirty="0">
                <a:solidFill>
                  <a:srgbClr val="273239"/>
                </a:solidFill>
                <a:effectLst/>
                <a:latin typeface="Nunito" pitchFamily="2" charset="0"/>
              </a:rPr>
              <a:t>“2 3 1 * + 9 -“</a:t>
            </a:r>
            <a:endParaRPr lang="en-IN" sz="2800" dirty="0"/>
          </a:p>
        </p:txBody>
      </p:sp>
      <p:pic>
        <p:nvPicPr>
          <p:cNvPr id="4" name="Picture 3">
            <a:extLst>
              <a:ext uri="{FF2B5EF4-FFF2-40B4-BE49-F238E27FC236}">
                <a16:creationId xmlns:a16="http://schemas.microsoft.com/office/drawing/2014/main" id="{80612593-C004-1032-3F6D-7E655C8167C4}"/>
              </a:ext>
            </a:extLst>
          </p:cNvPr>
          <p:cNvPicPr>
            <a:picLocks noChangeAspect="1"/>
          </p:cNvPicPr>
          <p:nvPr/>
        </p:nvPicPr>
        <p:blipFill rotWithShape="1">
          <a:blip r:embed="rId2"/>
          <a:srcRect l="20696" t="19240" r="33164" b="22363"/>
          <a:stretch/>
        </p:blipFill>
        <p:spPr>
          <a:xfrm>
            <a:off x="501184" y="1898248"/>
            <a:ext cx="5625296" cy="4004841"/>
          </a:xfrm>
          <a:prstGeom prst="rect">
            <a:avLst/>
          </a:prstGeom>
        </p:spPr>
      </p:pic>
      <p:pic>
        <p:nvPicPr>
          <p:cNvPr id="6" name="Picture 5">
            <a:extLst>
              <a:ext uri="{FF2B5EF4-FFF2-40B4-BE49-F238E27FC236}">
                <a16:creationId xmlns:a16="http://schemas.microsoft.com/office/drawing/2014/main" id="{9AC9C937-C6EF-6542-A60D-F14CE45228B4}"/>
              </a:ext>
            </a:extLst>
          </p:cNvPr>
          <p:cNvPicPr>
            <a:picLocks noChangeAspect="1"/>
          </p:cNvPicPr>
          <p:nvPr/>
        </p:nvPicPr>
        <p:blipFill rotWithShape="1">
          <a:blip r:embed="rId3"/>
          <a:srcRect l="22595" t="19172" r="29747" b="18650"/>
          <a:stretch/>
        </p:blipFill>
        <p:spPr>
          <a:xfrm>
            <a:off x="6004552" y="1737360"/>
            <a:ext cx="6187448" cy="4540749"/>
          </a:xfrm>
          <a:prstGeom prst="rect">
            <a:avLst/>
          </a:prstGeom>
        </p:spPr>
      </p:pic>
      <p:sp>
        <p:nvSpPr>
          <p:cNvPr id="3" name="Footer Placeholder 2">
            <a:extLst>
              <a:ext uri="{FF2B5EF4-FFF2-40B4-BE49-F238E27FC236}">
                <a16:creationId xmlns:a16="http://schemas.microsoft.com/office/drawing/2014/main" id="{0C1B619D-4AB9-0739-7D81-D8A6709BA7EE}"/>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0221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34EC0-991F-0489-275F-7B786EE6E84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945262FB-F4F7-61E6-C109-31CE3B9D72C5}"/>
              </a:ext>
            </a:extLst>
          </p:cNvPr>
          <p:cNvPicPr>
            <a:picLocks noChangeAspect="1"/>
          </p:cNvPicPr>
          <p:nvPr/>
        </p:nvPicPr>
        <p:blipFill rotWithShape="1">
          <a:blip r:embed="rId3"/>
          <a:srcRect l="21646" t="17553" r="34304" b="19831"/>
          <a:stretch/>
        </p:blipFill>
        <p:spPr>
          <a:xfrm>
            <a:off x="2824389" y="550304"/>
            <a:ext cx="6543221" cy="5231758"/>
          </a:xfrm>
          <a:prstGeom prst="rect">
            <a:avLst/>
          </a:prstGeom>
        </p:spPr>
      </p:pic>
      <p:sp>
        <p:nvSpPr>
          <p:cNvPr id="3" name="Footer Placeholder 2">
            <a:extLst>
              <a:ext uri="{FF2B5EF4-FFF2-40B4-BE49-F238E27FC236}">
                <a16:creationId xmlns:a16="http://schemas.microsoft.com/office/drawing/2014/main" id="{9C3915FC-6B23-9FB9-3987-BB25481AFE03}"/>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40138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BB39-38E0-CDC1-7E0A-ADD76B2563D4}"/>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8C0B6A03-945D-8231-B8E0-4CEF7072FC69}"/>
              </a:ext>
            </a:extLst>
          </p:cNvPr>
          <p:cNvPicPr>
            <a:picLocks noChangeAspect="1"/>
          </p:cNvPicPr>
          <p:nvPr/>
        </p:nvPicPr>
        <p:blipFill rotWithShape="1">
          <a:blip r:embed="rId2"/>
          <a:srcRect l="21842" t="19649" r="27895" b="17193"/>
          <a:stretch/>
        </p:blipFill>
        <p:spPr>
          <a:xfrm>
            <a:off x="2149642" y="286603"/>
            <a:ext cx="7652084" cy="5408540"/>
          </a:xfrm>
          <a:prstGeom prst="rect">
            <a:avLst/>
          </a:prstGeom>
        </p:spPr>
      </p:pic>
      <p:sp>
        <p:nvSpPr>
          <p:cNvPr id="3" name="Footer Placeholder 2">
            <a:extLst>
              <a:ext uri="{FF2B5EF4-FFF2-40B4-BE49-F238E27FC236}">
                <a16:creationId xmlns:a16="http://schemas.microsoft.com/office/drawing/2014/main" id="{5F3A9A60-D3DE-E266-99BE-822013746DDD}"/>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004824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CA69B-11DC-A758-C6EA-D8541A48AC09}"/>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A48504C8-C86D-0BFB-BD65-8377E3E44EBF}"/>
              </a:ext>
            </a:extLst>
          </p:cNvPr>
          <p:cNvPicPr>
            <a:picLocks noChangeAspect="1"/>
          </p:cNvPicPr>
          <p:nvPr/>
        </p:nvPicPr>
        <p:blipFill rotWithShape="1">
          <a:blip r:embed="rId2"/>
          <a:srcRect l="22237" t="14971" r="29737" b="17895"/>
          <a:stretch/>
        </p:blipFill>
        <p:spPr>
          <a:xfrm>
            <a:off x="288775" y="832034"/>
            <a:ext cx="5837705" cy="4590197"/>
          </a:xfrm>
          <a:prstGeom prst="rect">
            <a:avLst/>
          </a:prstGeom>
        </p:spPr>
      </p:pic>
      <p:pic>
        <p:nvPicPr>
          <p:cNvPr id="5" name="Picture 4">
            <a:extLst>
              <a:ext uri="{FF2B5EF4-FFF2-40B4-BE49-F238E27FC236}">
                <a16:creationId xmlns:a16="http://schemas.microsoft.com/office/drawing/2014/main" id="{8D11AEB3-23D1-D300-6009-B506942631BC}"/>
              </a:ext>
            </a:extLst>
          </p:cNvPr>
          <p:cNvPicPr>
            <a:picLocks noChangeAspect="1"/>
          </p:cNvPicPr>
          <p:nvPr/>
        </p:nvPicPr>
        <p:blipFill rotWithShape="1">
          <a:blip r:embed="rId3"/>
          <a:srcRect l="21448" t="14269" r="31052" b="25333"/>
          <a:stretch/>
        </p:blipFill>
        <p:spPr>
          <a:xfrm>
            <a:off x="6096000" y="880160"/>
            <a:ext cx="5996076" cy="4288607"/>
          </a:xfrm>
          <a:prstGeom prst="rect">
            <a:avLst/>
          </a:prstGeom>
        </p:spPr>
      </p:pic>
      <p:sp>
        <p:nvSpPr>
          <p:cNvPr id="3" name="Footer Placeholder 2">
            <a:extLst>
              <a:ext uri="{FF2B5EF4-FFF2-40B4-BE49-F238E27FC236}">
                <a16:creationId xmlns:a16="http://schemas.microsoft.com/office/drawing/2014/main" id="{00031200-989F-6055-8F45-35EA1267F4B4}"/>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9018071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3606A-A496-F91C-0665-ACB2CEFA875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42D958F7-19C4-4818-F5A3-81E9C5F7E886}"/>
              </a:ext>
            </a:extLst>
          </p:cNvPr>
          <p:cNvPicPr>
            <a:picLocks noChangeAspect="1"/>
          </p:cNvPicPr>
          <p:nvPr/>
        </p:nvPicPr>
        <p:blipFill rotWithShape="1">
          <a:blip r:embed="rId2"/>
          <a:srcRect l="21711" t="15205" r="29079" b="17661"/>
          <a:stretch/>
        </p:blipFill>
        <p:spPr>
          <a:xfrm>
            <a:off x="1780186" y="0"/>
            <a:ext cx="7190193" cy="5517608"/>
          </a:xfrm>
          <a:prstGeom prst="rect">
            <a:avLst/>
          </a:prstGeom>
        </p:spPr>
      </p:pic>
      <p:sp>
        <p:nvSpPr>
          <p:cNvPr id="6" name="TextBox 5">
            <a:extLst>
              <a:ext uri="{FF2B5EF4-FFF2-40B4-BE49-F238E27FC236}">
                <a16:creationId xmlns:a16="http://schemas.microsoft.com/office/drawing/2014/main" id="{401E9511-DB8A-8B57-BDEF-4483DC4643BB}"/>
              </a:ext>
            </a:extLst>
          </p:cNvPr>
          <p:cNvSpPr txBox="1"/>
          <p:nvPr/>
        </p:nvSpPr>
        <p:spPr>
          <a:xfrm>
            <a:off x="0" y="5342546"/>
            <a:ext cx="11946038" cy="923330"/>
          </a:xfrm>
          <a:prstGeom prst="rect">
            <a:avLst/>
          </a:prstGeom>
          <a:noFill/>
        </p:spPr>
        <p:txBody>
          <a:bodyPr wrap="square">
            <a:spAutoFit/>
          </a:bodyPr>
          <a:lstStyle/>
          <a:p>
            <a:pPr algn="l" fontAlgn="base">
              <a:buFont typeface="Arial" panose="020B0604020202020204" pitchFamily="34" charset="0"/>
              <a:buChar char="•"/>
            </a:pPr>
            <a:r>
              <a:rPr lang="en-US" b="0" i="1" dirty="0">
                <a:solidFill>
                  <a:srgbClr val="273239"/>
                </a:solidFill>
                <a:effectLst/>
                <a:latin typeface="Nunito" pitchFamily="2" charset="0"/>
              </a:rPr>
              <a:t>There are no more elements to scan, we return the top element from the stack (which is the only element left in a stack).</a:t>
            </a:r>
          </a:p>
          <a:p>
            <a:pPr algn="l" fontAlgn="base"/>
            <a:r>
              <a:rPr lang="en-US" b="0" i="1" dirty="0">
                <a:solidFill>
                  <a:srgbClr val="273239"/>
                </a:solidFill>
                <a:effectLst/>
                <a:latin typeface="Nunito" pitchFamily="2" charset="0"/>
              </a:rPr>
              <a:t>So the result becomes </a:t>
            </a:r>
            <a:r>
              <a:rPr lang="en-US" b="1" i="1" dirty="0">
                <a:solidFill>
                  <a:srgbClr val="273239"/>
                </a:solidFill>
                <a:effectLst/>
                <a:latin typeface="Nunito" pitchFamily="2" charset="0"/>
              </a:rPr>
              <a:t>-4</a:t>
            </a:r>
            <a:r>
              <a:rPr lang="en-US" b="0" i="1" dirty="0">
                <a:solidFill>
                  <a:srgbClr val="273239"/>
                </a:solidFill>
                <a:effectLst/>
                <a:latin typeface="Nunito" pitchFamily="2" charset="0"/>
              </a:rPr>
              <a:t>.</a:t>
            </a:r>
          </a:p>
        </p:txBody>
      </p:sp>
      <p:sp>
        <p:nvSpPr>
          <p:cNvPr id="3" name="Footer Placeholder 2">
            <a:extLst>
              <a:ext uri="{FF2B5EF4-FFF2-40B4-BE49-F238E27FC236}">
                <a16:creationId xmlns:a16="http://schemas.microsoft.com/office/drawing/2014/main" id="{CEA11D73-4AA6-977A-41F0-4A3AD11D8A57}"/>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6674584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81E40-D765-A2B9-6F4F-8C8E518F378F}"/>
              </a:ext>
            </a:extLst>
          </p:cNvPr>
          <p:cNvSpPr>
            <a:spLocks noGrp="1"/>
          </p:cNvSpPr>
          <p:nvPr>
            <p:ph type="title"/>
          </p:nvPr>
        </p:nvSpPr>
        <p:spPr/>
        <p:txBody>
          <a:bodyPr/>
          <a:lstStyle/>
          <a:p>
            <a:endParaRPr lang="en-IN"/>
          </a:p>
        </p:txBody>
      </p:sp>
      <p:pic>
        <p:nvPicPr>
          <p:cNvPr id="6" name="Picture 5">
            <a:extLst>
              <a:ext uri="{FF2B5EF4-FFF2-40B4-BE49-F238E27FC236}">
                <a16:creationId xmlns:a16="http://schemas.microsoft.com/office/drawing/2014/main" id="{EBABBCE0-2157-D2EC-57DF-F2DE48B16B11}"/>
              </a:ext>
            </a:extLst>
          </p:cNvPr>
          <p:cNvPicPr>
            <a:picLocks noChangeAspect="1"/>
          </p:cNvPicPr>
          <p:nvPr/>
        </p:nvPicPr>
        <p:blipFill rotWithShape="1">
          <a:blip r:embed="rId2"/>
          <a:srcRect l="39789" t="16982" r="21224" b="14938"/>
          <a:stretch/>
        </p:blipFill>
        <p:spPr>
          <a:xfrm rot="5400000">
            <a:off x="2401414" y="-1060751"/>
            <a:ext cx="6850878" cy="8972380"/>
          </a:xfrm>
          <a:prstGeom prst="rect">
            <a:avLst/>
          </a:prstGeom>
        </p:spPr>
      </p:pic>
      <p:sp>
        <p:nvSpPr>
          <p:cNvPr id="3" name="Footer Placeholder 2">
            <a:extLst>
              <a:ext uri="{FF2B5EF4-FFF2-40B4-BE49-F238E27FC236}">
                <a16:creationId xmlns:a16="http://schemas.microsoft.com/office/drawing/2014/main" id="{2364EC84-C1EA-8680-8C18-6332037B5195}"/>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262877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F512-736E-A670-8742-360267D0E02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37B83A59-D9BD-458A-88CB-E74ABD240429}"/>
              </a:ext>
            </a:extLst>
          </p:cNvPr>
          <p:cNvPicPr>
            <a:picLocks noChangeAspect="1"/>
          </p:cNvPicPr>
          <p:nvPr/>
        </p:nvPicPr>
        <p:blipFill rotWithShape="1">
          <a:blip r:embed="rId2"/>
          <a:srcRect l="11941" t="23798" r="17047" b="17806"/>
          <a:stretch/>
        </p:blipFill>
        <p:spPr>
          <a:xfrm rot="5400000">
            <a:off x="-1113817" y="926910"/>
            <a:ext cx="7234070" cy="4461655"/>
          </a:xfrm>
          <a:prstGeom prst="rect">
            <a:avLst/>
          </a:prstGeom>
        </p:spPr>
      </p:pic>
      <p:pic>
        <p:nvPicPr>
          <p:cNvPr id="5" name="Picture 4">
            <a:extLst>
              <a:ext uri="{FF2B5EF4-FFF2-40B4-BE49-F238E27FC236}">
                <a16:creationId xmlns:a16="http://schemas.microsoft.com/office/drawing/2014/main" id="{FFFC5B2F-0F1F-A6B9-B45C-837CB7375426}"/>
              </a:ext>
            </a:extLst>
          </p:cNvPr>
          <p:cNvPicPr>
            <a:picLocks noChangeAspect="1"/>
          </p:cNvPicPr>
          <p:nvPr/>
        </p:nvPicPr>
        <p:blipFill rotWithShape="1">
          <a:blip r:embed="rId2"/>
          <a:srcRect l="11941" t="23798" r="17047" b="17806"/>
          <a:stretch/>
        </p:blipFill>
        <p:spPr>
          <a:xfrm rot="5400000">
            <a:off x="-1113817" y="926909"/>
            <a:ext cx="7234070" cy="4461655"/>
          </a:xfrm>
          <a:prstGeom prst="rect">
            <a:avLst/>
          </a:prstGeom>
        </p:spPr>
      </p:pic>
      <p:pic>
        <p:nvPicPr>
          <p:cNvPr id="7" name="Picture 6">
            <a:extLst>
              <a:ext uri="{FF2B5EF4-FFF2-40B4-BE49-F238E27FC236}">
                <a16:creationId xmlns:a16="http://schemas.microsoft.com/office/drawing/2014/main" id="{1794D3DE-CB78-61F1-1E5B-FD76ABCA990F}"/>
              </a:ext>
            </a:extLst>
          </p:cNvPr>
          <p:cNvPicPr>
            <a:picLocks noChangeAspect="1"/>
          </p:cNvPicPr>
          <p:nvPr/>
        </p:nvPicPr>
        <p:blipFill rotWithShape="1">
          <a:blip r:embed="rId3"/>
          <a:srcRect l="22321" t="27343" r="28886" b="14999"/>
          <a:stretch/>
        </p:blipFill>
        <p:spPr>
          <a:xfrm rot="5400000">
            <a:off x="5164262" y="-64625"/>
            <a:ext cx="6940119" cy="6150772"/>
          </a:xfrm>
          <a:prstGeom prst="rect">
            <a:avLst/>
          </a:prstGeom>
        </p:spPr>
      </p:pic>
      <p:sp>
        <p:nvSpPr>
          <p:cNvPr id="3" name="Footer Placeholder 2">
            <a:extLst>
              <a:ext uri="{FF2B5EF4-FFF2-40B4-BE49-F238E27FC236}">
                <a16:creationId xmlns:a16="http://schemas.microsoft.com/office/drawing/2014/main" id="{C44959D8-D281-17D5-E17D-CAE5E69DC675}"/>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145364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29C3C-389C-6D14-FCD6-F3DBDE5F9E2D}"/>
              </a:ext>
            </a:extLst>
          </p:cNvPr>
          <p:cNvSpPr>
            <a:spLocks noGrp="1"/>
          </p:cNvSpPr>
          <p:nvPr>
            <p:ph type="title"/>
          </p:nvPr>
        </p:nvSpPr>
        <p:spPr>
          <a:xfrm>
            <a:off x="1510936" y="1589314"/>
            <a:ext cx="10058400" cy="4321629"/>
          </a:xfrm>
        </p:spPr>
        <p:txBody>
          <a:bodyPr>
            <a:normAutofit/>
          </a:bodyPr>
          <a:lstStyle/>
          <a:p>
            <a:r>
              <a:rPr lang="en-US" dirty="0"/>
              <a:t>5 3 + 6 2 / x 3 5 x +</a:t>
            </a:r>
            <a:br>
              <a:rPr lang="en-US" dirty="0"/>
            </a:br>
            <a:br>
              <a:rPr lang="en-US" dirty="0"/>
            </a:br>
            <a:r>
              <a:rPr lang="en-US" dirty="0"/>
              <a:t>4 6 2 4 + * 6 3 / -</a:t>
            </a:r>
            <a:br>
              <a:rPr lang="en-US" dirty="0"/>
            </a:br>
            <a:br>
              <a:rPr lang="en-US" dirty="0"/>
            </a:br>
            <a:r>
              <a:rPr lang="en-US" dirty="0"/>
              <a:t>10 2 * 15 3 / + 12 3 + +</a:t>
            </a:r>
            <a:endParaRPr lang="en-IN" dirty="0"/>
          </a:p>
        </p:txBody>
      </p:sp>
      <p:sp>
        <p:nvSpPr>
          <p:cNvPr id="3" name="Rectangle 2">
            <a:extLst>
              <a:ext uri="{FF2B5EF4-FFF2-40B4-BE49-F238E27FC236}">
                <a16:creationId xmlns:a16="http://schemas.microsoft.com/office/drawing/2014/main" id="{5112B2E9-4C37-DFD7-21E2-6FE3F239B3F4}"/>
              </a:ext>
            </a:extLst>
          </p:cNvPr>
          <p:cNvSpPr/>
          <p:nvPr/>
        </p:nvSpPr>
        <p:spPr>
          <a:xfrm>
            <a:off x="1360714" y="783771"/>
            <a:ext cx="8447315" cy="8055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4800" b="1" u="sng" dirty="0"/>
              <a:t>Solved it</a:t>
            </a:r>
          </a:p>
        </p:txBody>
      </p:sp>
      <p:sp>
        <p:nvSpPr>
          <p:cNvPr id="4" name="Footer Placeholder 3">
            <a:extLst>
              <a:ext uri="{FF2B5EF4-FFF2-40B4-BE49-F238E27FC236}">
                <a16:creationId xmlns:a16="http://schemas.microsoft.com/office/drawing/2014/main" id="{7F00B868-9CDA-A2A2-E450-650789AE09F0}"/>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153443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4700-F4E6-EFFD-6AC2-A0758D0A845B}"/>
              </a:ext>
            </a:extLst>
          </p:cNvPr>
          <p:cNvSpPr>
            <a:spLocks noGrp="1"/>
          </p:cNvSpPr>
          <p:nvPr>
            <p:ph type="title"/>
          </p:nvPr>
        </p:nvSpPr>
        <p:spPr/>
        <p:txBody>
          <a:bodyPr/>
          <a:lstStyle/>
          <a:p>
            <a:r>
              <a:rPr lang="en-IN" b="1" dirty="0"/>
              <a:t>Conversion </a:t>
            </a:r>
            <a:r>
              <a:rPr lang="en-IN" b="1" u="sng" dirty="0"/>
              <a:t>Infix to Postfix </a:t>
            </a:r>
            <a:r>
              <a:rPr lang="en-IN" b="1" dirty="0"/>
              <a:t>expression</a:t>
            </a:r>
          </a:p>
        </p:txBody>
      </p:sp>
      <p:sp>
        <p:nvSpPr>
          <p:cNvPr id="4" name="TextBox 3">
            <a:extLst>
              <a:ext uri="{FF2B5EF4-FFF2-40B4-BE49-F238E27FC236}">
                <a16:creationId xmlns:a16="http://schemas.microsoft.com/office/drawing/2014/main" id="{E7881BEA-71BA-37D8-12B2-E732B4D1EF83}"/>
              </a:ext>
            </a:extLst>
          </p:cNvPr>
          <p:cNvSpPr txBox="1"/>
          <p:nvPr/>
        </p:nvSpPr>
        <p:spPr>
          <a:xfrm>
            <a:off x="1097280" y="2410323"/>
            <a:ext cx="10321834" cy="1754326"/>
          </a:xfrm>
          <a:prstGeom prst="rect">
            <a:avLst/>
          </a:prstGeom>
          <a:noFill/>
        </p:spPr>
        <p:txBody>
          <a:bodyPr wrap="square">
            <a:spAutoFit/>
          </a:bodyPr>
          <a:lstStyle/>
          <a:p>
            <a:r>
              <a:rPr lang="en-US" b="1" i="1" dirty="0">
                <a:solidFill>
                  <a:srgbClr val="273239"/>
                </a:solidFill>
                <a:effectLst/>
                <a:latin typeface="Nunito" pitchFamily="2" charset="0"/>
              </a:rPr>
              <a:t>Infix expression:</a:t>
            </a:r>
            <a:r>
              <a:rPr lang="en-US" b="0" i="1" dirty="0">
                <a:solidFill>
                  <a:srgbClr val="273239"/>
                </a:solidFill>
                <a:effectLst/>
                <a:latin typeface="Nunito" pitchFamily="2" charset="0"/>
              </a:rPr>
              <a:t> The expression of the form “a operator b” (a + b) i.e., when an operator is in-between every pair of operands.</a:t>
            </a:r>
            <a:br>
              <a:rPr lang="en-US" dirty="0"/>
            </a:br>
            <a:endParaRPr lang="en-US" dirty="0"/>
          </a:p>
          <a:p>
            <a:endParaRPr lang="en-US" b="1" i="1" dirty="0">
              <a:solidFill>
                <a:srgbClr val="273239"/>
              </a:solidFill>
              <a:effectLst/>
              <a:latin typeface="Nunito" pitchFamily="2" charset="0"/>
            </a:endParaRPr>
          </a:p>
          <a:p>
            <a:r>
              <a:rPr lang="en-US" b="1" i="1" dirty="0">
                <a:solidFill>
                  <a:srgbClr val="273239"/>
                </a:solidFill>
                <a:effectLst/>
                <a:latin typeface="Nunito" pitchFamily="2" charset="0"/>
              </a:rPr>
              <a:t>Postfix expression:</a:t>
            </a:r>
            <a:r>
              <a:rPr lang="en-US" b="0" i="1" dirty="0">
                <a:solidFill>
                  <a:srgbClr val="273239"/>
                </a:solidFill>
                <a:effectLst/>
                <a:latin typeface="Nunito" pitchFamily="2" charset="0"/>
              </a:rPr>
              <a:t> The expression of the form “a b operator” (ab+) i.e., When every pair of operands is followed by an operator.</a:t>
            </a:r>
            <a:endParaRPr lang="en-IN" dirty="0"/>
          </a:p>
        </p:txBody>
      </p:sp>
      <p:sp>
        <p:nvSpPr>
          <p:cNvPr id="3" name="Footer Placeholder 2">
            <a:extLst>
              <a:ext uri="{FF2B5EF4-FFF2-40B4-BE49-F238E27FC236}">
                <a16:creationId xmlns:a16="http://schemas.microsoft.com/office/drawing/2014/main" id="{548B2A9A-E7DE-960D-EEF3-4360D093DE0E}"/>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307666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ABD5-BE24-C940-678B-3E220D276B91}"/>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BA127683-58B3-45FB-895E-2184400A3E20}"/>
              </a:ext>
            </a:extLst>
          </p:cNvPr>
          <p:cNvPicPr>
            <a:picLocks noChangeAspect="1"/>
          </p:cNvPicPr>
          <p:nvPr/>
        </p:nvPicPr>
        <p:blipFill>
          <a:blip r:embed="rId2"/>
          <a:stretch>
            <a:fillRect/>
          </a:stretch>
        </p:blipFill>
        <p:spPr>
          <a:xfrm>
            <a:off x="-631371" y="-76200"/>
            <a:ext cx="9144000" cy="6858000"/>
          </a:xfrm>
          <a:prstGeom prst="rect">
            <a:avLst/>
          </a:prstGeom>
        </p:spPr>
      </p:pic>
      <p:pic>
        <p:nvPicPr>
          <p:cNvPr id="6" name="Picture 5">
            <a:extLst>
              <a:ext uri="{FF2B5EF4-FFF2-40B4-BE49-F238E27FC236}">
                <a16:creationId xmlns:a16="http://schemas.microsoft.com/office/drawing/2014/main" id="{2E24E5EC-8828-25E9-AE1D-54BA54325DBE}"/>
              </a:ext>
            </a:extLst>
          </p:cNvPr>
          <p:cNvPicPr>
            <a:picLocks noChangeAspect="1"/>
          </p:cNvPicPr>
          <p:nvPr/>
        </p:nvPicPr>
        <p:blipFill>
          <a:blip r:embed="rId3"/>
          <a:stretch>
            <a:fillRect/>
          </a:stretch>
        </p:blipFill>
        <p:spPr>
          <a:xfrm>
            <a:off x="7127421" y="0"/>
            <a:ext cx="5143500" cy="6858000"/>
          </a:xfrm>
          <a:prstGeom prst="rect">
            <a:avLst/>
          </a:prstGeom>
        </p:spPr>
      </p:pic>
      <p:sp>
        <p:nvSpPr>
          <p:cNvPr id="3" name="Footer Placeholder 2">
            <a:extLst>
              <a:ext uri="{FF2B5EF4-FFF2-40B4-BE49-F238E27FC236}">
                <a16:creationId xmlns:a16="http://schemas.microsoft.com/office/drawing/2014/main" id="{1B2700E7-6600-7DFA-C19C-C3211E24DEE7}"/>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908886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70C232-28D5-46F8-61AE-D69009329EE2}"/>
              </a:ext>
            </a:extLst>
          </p:cNvPr>
          <p:cNvSpPr txBox="1"/>
          <p:nvPr/>
        </p:nvSpPr>
        <p:spPr>
          <a:xfrm>
            <a:off x="589280" y="1378079"/>
            <a:ext cx="6096000" cy="3693319"/>
          </a:xfrm>
          <a:prstGeom prst="rect">
            <a:avLst/>
          </a:prstGeom>
          <a:noFill/>
        </p:spPr>
        <p:txBody>
          <a:bodyPr wrap="square">
            <a:spAutoFit/>
          </a:bodyPr>
          <a:lstStyle/>
          <a:p>
            <a:pPr algn="just"/>
            <a:r>
              <a:rPr lang="en-US" dirty="0"/>
              <a:t> It is type of linear data structure.</a:t>
            </a:r>
          </a:p>
          <a:p>
            <a:pPr algn="just"/>
            <a:r>
              <a:rPr lang="en-US" dirty="0"/>
              <a:t> It follows LIFO (Last In First Out) property.</a:t>
            </a:r>
          </a:p>
          <a:p>
            <a:pPr algn="just"/>
            <a:r>
              <a:rPr lang="en-US" dirty="0"/>
              <a:t>  It has only one pointer TOP that points the last or top most element of Stack.</a:t>
            </a:r>
          </a:p>
          <a:p>
            <a:pPr algn="just"/>
            <a:r>
              <a:rPr lang="en-US" dirty="0"/>
              <a:t>  Insertion and Deletion in stack can only be done from top only. </a:t>
            </a:r>
          </a:p>
          <a:p>
            <a:pPr algn="just"/>
            <a:r>
              <a:rPr lang="en-US" dirty="0"/>
              <a:t> Initially, the top is set to -1. Whenever we want to insert a value into the stack, increment the top value by one and then insert. </a:t>
            </a:r>
          </a:p>
          <a:p>
            <a:pPr algn="just"/>
            <a:r>
              <a:rPr lang="en-US" dirty="0"/>
              <a:t>Whenever we want to delete a value from the stack, then delete the top value and decrement the top value by one.</a:t>
            </a:r>
          </a:p>
          <a:p>
            <a:pPr algn="just"/>
            <a:r>
              <a:rPr lang="en-US" dirty="0"/>
              <a:t>  Insertion in stack is also known as a PUSH operation.</a:t>
            </a:r>
          </a:p>
          <a:p>
            <a:pPr algn="just"/>
            <a:r>
              <a:rPr lang="en-US" dirty="0"/>
              <a:t>  Deletion from stack is also known as POP operation in stack.</a:t>
            </a:r>
            <a:endParaRPr lang="en-IN" dirty="0"/>
          </a:p>
        </p:txBody>
      </p:sp>
      <p:pic>
        <p:nvPicPr>
          <p:cNvPr id="4" name="Picture 2" descr="stacks">
            <a:extLst>
              <a:ext uri="{FF2B5EF4-FFF2-40B4-BE49-F238E27FC236}">
                <a16:creationId xmlns:a16="http://schemas.microsoft.com/office/drawing/2014/main" id="{24285D59-B311-019C-00A8-331B6FDD1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0400" y="1192530"/>
            <a:ext cx="3322320" cy="39789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FDC392F-7DEF-1AFD-9EB1-A83CF91BEDAF}"/>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66403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8E0C-AA2E-511F-A00C-ACFF5E43DB1E}"/>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BF6852EC-8BC1-B0D9-EC71-E6849301199E}"/>
              </a:ext>
            </a:extLst>
          </p:cNvPr>
          <p:cNvPicPr>
            <a:picLocks noChangeAspect="1"/>
          </p:cNvPicPr>
          <p:nvPr/>
        </p:nvPicPr>
        <p:blipFill rotWithShape="1">
          <a:blip r:embed="rId2"/>
          <a:srcRect l="49107" t="25333" r="27679" b="66508"/>
          <a:stretch/>
        </p:blipFill>
        <p:spPr>
          <a:xfrm>
            <a:off x="206828" y="1"/>
            <a:ext cx="11069823" cy="1737360"/>
          </a:xfrm>
          <a:prstGeom prst="rect">
            <a:avLst/>
          </a:prstGeom>
        </p:spPr>
      </p:pic>
      <p:pic>
        <p:nvPicPr>
          <p:cNvPr id="9" name="Picture 8">
            <a:extLst>
              <a:ext uri="{FF2B5EF4-FFF2-40B4-BE49-F238E27FC236}">
                <a16:creationId xmlns:a16="http://schemas.microsoft.com/office/drawing/2014/main" id="{3E23DA7F-ADF1-04DE-F28D-CAF5876F3CCE}"/>
              </a:ext>
            </a:extLst>
          </p:cNvPr>
          <p:cNvPicPr>
            <a:picLocks noChangeAspect="1"/>
          </p:cNvPicPr>
          <p:nvPr/>
        </p:nvPicPr>
        <p:blipFill rotWithShape="1">
          <a:blip r:embed="rId2"/>
          <a:srcRect l="50000" t="50000" r="30357" b="5715"/>
          <a:stretch/>
        </p:blipFill>
        <p:spPr>
          <a:xfrm>
            <a:off x="2111352" y="1214845"/>
            <a:ext cx="6575447" cy="5550238"/>
          </a:xfrm>
          <a:prstGeom prst="rect">
            <a:avLst/>
          </a:prstGeom>
        </p:spPr>
      </p:pic>
      <p:sp>
        <p:nvSpPr>
          <p:cNvPr id="3" name="Footer Placeholder 2">
            <a:extLst>
              <a:ext uri="{FF2B5EF4-FFF2-40B4-BE49-F238E27FC236}">
                <a16:creationId xmlns:a16="http://schemas.microsoft.com/office/drawing/2014/main" id="{18FEFBF1-B9A1-BC22-812B-88AEDEE43DE7}"/>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3069559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3F3D-412A-7156-6EF5-06137C57646A}"/>
              </a:ext>
            </a:extLst>
          </p:cNvPr>
          <p:cNvSpPr>
            <a:spLocks noGrp="1"/>
          </p:cNvSpPr>
          <p:nvPr>
            <p:ph type="title"/>
          </p:nvPr>
        </p:nvSpPr>
        <p:spPr/>
        <p:txBody>
          <a:bodyPr/>
          <a:lstStyle/>
          <a:p>
            <a:r>
              <a:rPr lang="en-IN" b="1" u="sng" dirty="0"/>
              <a:t>Conversion of Infix to Prefix.</a:t>
            </a:r>
          </a:p>
        </p:txBody>
      </p:sp>
      <p:sp>
        <p:nvSpPr>
          <p:cNvPr id="4" name="TextBox 3">
            <a:extLst>
              <a:ext uri="{FF2B5EF4-FFF2-40B4-BE49-F238E27FC236}">
                <a16:creationId xmlns:a16="http://schemas.microsoft.com/office/drawing/2014/main" id="{8FCC3756-ED0A-C717-D424-418B8CCEFDE1}"/>
              </a:ext>
            </a:extLst>
          </p:cNvPr>
          <p:cNvSpPr txBox="1"/>
          <p:nvPr/>
        </p:nvSpPr>
        <p:spPr>
          <a:xfrm>
            <a:off x="901337" y="2464751"/>
            <a:ext cx="10254343" cy="1200329"/>
          </a:xfrm>
          <a:prstGeom prst="rect">
            <a:avLst/>
          </a:prstGeom>
          <a:noFill/>
        </p:spPr>
        <p:txBody>
          <a:bodyPr wrap="square">
            <a:spAutoFit/>
          </a:bodyPr>
          <a:lstStyle/>
          <a:p>
            <a:pPr algn="l" fontAlgn="base"/>
            <a:r>
              <a:rPr lang="en-US" b="1" i="1" dirty="0">
                <a:solidFill>
                  <a:srgbClr val="273239"/>
                </a:solidFill>
                <a:effectLst/>
                <a:latin typeface="Nunito" pitchFamily="2" charset="0"/>
              </a:rPr>
              <a:t>Infix Expression:</a:t>
            </a:r>
            <a:r>
              <a:rPr lang="en-US" b="0" i="1" dirty="0">
                <a:solidFill>
                  <a:srgbClr val="273239"/>
                </a:solidFill>
                <a:effectLst/>
                <a:latin typeface="Nunito" pitchFamily="2" charset="0"/>
              </a:rPr>
              <a:t> The expression of type </a:t>
            </a:r>
            <a:r>
              <a:rPr lang="en-US" b="1" i="1" dirty="0">
                <a:solidFill>
                  <a:srgbClr val="273239"/>
                </a:solidFill>
                <a:effectLst/>
                <a:latin typeface="Nunito" pitchFamily="2" charset="0"/>
              </a:rPr>
              <a:t>a ‘operator’ b</a:t>
            </a:r>
            <a:r>
              <a:rPr lang="en-US" b="0" i="1" dirty="0">
                <a:solidFill>
                  <a:srgbClr val="273239"/>
                </a:solidFill>
                <a:effectLst/>
                <a:latin typeface="Nunito" pitchFamily="2" charset="0"/>
              </a:rPr>
              <a:t> (</a:t>
            </a:r>
            <a:r>
              <a:rPr lang="en-US" b="0" i="1" dirty="0" err="1">
                <a:solidFill>
                  <a:srgbClr val="273239"/>
                </a:solidFill>
                <a:effectLst/>
                <a:latin typeface="Nunito" pitchFamily="2" charset="0"/>
              </a:rPr>
              <a:t>a+b</a:t>
            </a:r>
            <a:r>
              <a:rPr lang="en-US" b="0" i="1" dirty="0">
                <a:solidFill>
                  <a:srgbClr val="273239"/>
                </a:solidFill>
                <a:effectLst/>
                <a:latin typeface="Nunito" pitchFamily="2" charset="0"/>
              </a:rPr>
              <a:t>, where + is an operator) i.e., when the operator is between two operands.</a:t>
            </a:r>
          </a:p>
          <a:p>
            <a:pPr algn="l" fontAlgn="base"/>
            <a:r>
              <a:rPr lang="en-US" b="1" i="1" dirty="0">
                <a:solidFill>
                  <a:srgbClr val="273239"/>
                </a:solidFill>
                <a:effectLst/>
                <a:latin typeface="Nunito" pitchFamily="2" charset="0"/>
              </a:rPr>
              <a:t>Prefix Expression:</a:t>
            </a:r>
            <a:r>
              <a:rPr lang="en-US" b="0" i="1" dirty="0">
                <a:solidFill>
                  <a:srgbClr val="273239"/>
                </a:solidFill>
                <a:effectLst/>
                <a:latin typeface="Nunito" pitchFamily="2" charset="0"/>
              </a:rPr>
              <a:t> The expression of type ‘</a:t>
            </a:r>
            <a:r>
              <a:rPr lang="en-US" b="1" i="1" dirty="0">
                <a:solidFill>
                  <a:srgbClr val="273239"/>
                </a:solidFill>
                <a:effectLst/>
                <a:latin typeface="Nunito" pitchFamily="2" charset="0"/>
              </a:rPr>
              <a:t>operator’ a b</a:t>
            </a:r>
            <a:r>
              <a:rPr lang="en-US" b="0" i="1" dirty="0">
                <a:solidFill>
                  <a:srgbClr val="273239"/>
                </a:solidFill>
                <a:effectLst/>
                <a:latin typeface="Nunito" pitchFamily="2" charset="0"/>
              </a:rPr>
              <a:t> (+ab where + is an operator) i.e., when the operator is placed before the operands.</a:t>
            </a:r>
          </a:p>
        </p:txBody>
      </p:sp>
      <p:sp>
        <p:nvSpPr>
          <p:cNvPr id="3" name="Footer Placeholder 2">
            <a:extLst>
              <a:ext uri="{FF2B5EF4-FFF2-40B4-BE49-F238E27FC236}">
                <a16:creationId xmlns:a16="http://schemas.microsoft.com/office/drawing/2014/main" id="{E68DDC5C-FFC7-9760-797C-48579F7520B8}"/>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784725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0E199-440F-3434-7556-049DAEC1C7BC}"/>
              </a:ext>
            </a:extLst>
          </p:cNvPr>
          <p:cNvSpPr>
            <a:spLocks noGrp="1"/>
          </p:cNvSpPr>
          <p:nvPr>
            <p:ph type="title"/>
          </p:nvPr>
        </p:nvSpPr>
        <p:spPr>
          <a:xfrm>
            <a:off x="1097280" y="221288"/>
            <a:ext cx="10058400" cy="1450757"/>
          </a:xfrm>
        </p:spPr>
        <p:txBody>
          <a:bodyPr/>
          <a:lstStyle/>
          <a:p>
            <a:r>
              <a:rPr lang="en-IN" dirty="0"/>
              <a:t>How to do?</a:t>
            </a:r>
          </a:p>
        </p:txBody>
      </p:sp>
      <p:sp>
        <p:nvSpPr>
          <p:cNvPr id="4" name="TextBox 3">
            <a:extLst>
              <a:ext uri="{FF2B5EF4-FFF2-40B4-BE49-F238E27FC236}">
                <a16:creationId xmlns:a16="http://schemas.microsoft.com/office/drawing/2014/main" id="{884BF0A8-FCF6-0B63-BC70-D1016AC43B23}"/>
              </a:ext>
            </a:extLst>
          </p:cNvPr>
          <p:cNvSpPr txBox="1"/>
          <p:nvPr/>
        </p:nvSpPr>
        <p:spPr>
          <a:xfrm>
            <a:off x="696685" y="1805412"/>
            <a:ext cx="11353800" cy="2585323"/>
          </a:xfrm>
          <a:prstGeom prst="rect">
            <a:avLst/>
          </a:prstGeom>
          <a:noFill/>
        </p:spPr>
        <p:txBody>
          <a:bodyPr wrap="square">
            <a:spAutoFit/>
          </a:bodyPr>
          <a:lstStyle/>
          <a:p>
            <a:pPr algn="l" fontAlgn="base"/>
            <a:r>
              <a:rPr lang="en-US" b="0" i="1" dirty="0">
                <a:solidFill>
                  <a:srgbClr val="273239"/>
                </a:solidFill>
                <a:effectLst/>
                <a:latin typeface="Nunito" pitchFamily="2" charset="0"/>
              </a:rPr>
              <a:t>To convert an infix expression to a prefix expression, we can use the </a:t>
            </a:r>
            <a:r>
              <a:rPr lang="en-US" b="1" i="1" u="sng" dirty="0">
                <a:solidFill>
                  <a:srgbClr val="273239"/>
                </a:solidFill>
                <a:effectLst/>
                <a:latin typeface="Nunito" pitchFamily="2" charset="0"/>
                <a:hlinkClick r:id="rId2"/>
              </a:rPr>
              <a:t>stack data structure</a:t>
            </a:r>
            <a:r>
              <a:rPr lang="en-US" b="0" i="1" dirty="0">
                <a:solidFill>
                  <a:srgbClr val="273239"/>
                </a:solidFill>
                <a:effectLst/>
                <a:latin typeface="Nunito" pitchFamily="2" charset="0"/>
              </a:rPr>
              <a:t>. The idea is as follows:</a:t>
            </a:r>
          </a:p>
          <a:p>
            <a:pPr algn="l" fontAlgn="base">
              <a:buFont typeface="Arial" panose="020B0604020202020204" pitchFamily="34" charset="0"/>
              <a:buChar char="•"/>
            </a:pPr>
            <a:r>
              <a:rPr lang="en-US" b="1" i="1" dirty="0">
                <a:solidFill>
                  <a:srgbClr val="273239"/>
                </a:solidFill>
                <a:effectLst/>
                <a:latin typeface="Nunito" pitchFamily="2" charset="0"/>
              </a:rPr>
              <a:t>Step 1:</a:t>
            </a:r>
            <a:r>
              <a:rPr lang="en-US" b="0" i="1" dirty="0">
                <a:solidFill>
                  <a:srgbClr val="273239"/>
                </a:solidFill>
                <a:effectLst/>
                <a:latin typeface="Nunito" pitchFamily="2" charset="0"/>
              </a:rPr>
              <a:t> Reverse the infix expression. Note while reversing each ‘(‘ will become ‘)’ and each ‘)’ becomes ‘(‘.</a:t>
            </a:r>
          </a:p>
          <a:p>
            <a:pPr algn="l" fontAlgn="base">
              <a:buFont typeface="Arial" panose="020B0604020202020204" pitchFamily="34" charset="0"/>
              <a:buChar char="•"/>
            </a:pPr>
            <a:r>
              <a:rPr lang="en-US" b="1" i="1" dirty="0">
                <a:solidFill>
                  <a:srgbClr val="273239"/>
                </a:solidFill>
                <a:effectLst/>
                <a:latin typeface="Nunito" pitchFamily="2" charset="0"/>
              </a:rPr>
              <a:t>Step 2:</a:t>
            </a:r>
            <a:r>
              <a:rPr lang="en-US" b="0" i="1" dirty="0">
                <a:solidFill>
                  <a:srgbClr val="273239"/>
                </a:solidFill>
                <a:effectLst/>
                <a:latin typeface="Nunito" pitchFamily="2" charset="0"/>
              </a:rPr>
              <a:t> Convert the reversed </a:t>
            </a:r>
            <a:r>
              <a:rPr lang="en-US" b="1" i="1" u="sng" dirty="0">
                <a:solidFill>
                  <a:srgbClr val="273239"/>
                </a:solidFill>
                <a:effectLst/>
                <a:latin typeface="Nunito" pitchFamily="2" charset="0"/>
                <a:hlinkClick r:id="rId3"/>
              </a:rPr>
              <a:t>infix expression to “nearly” postfix expression</a:t>
            </a:r>
            <a:r>
              <a:rPr lang="en-US" b="0" i="1" dirty="0">
                <a:solidFill>
                  <a:srgbClr val="273239"/>
                </a:solidFill>
                <a:effectLst/>
                <a:latin typeface="Nunito" pitchFamily="2" charset="0"/>
              </a:rPr>
              <a:t>.</a:t>
            </a:r>
          </a:p>
          <a:p>
            <a:pPr marL="742950" lvl="1" indent="-285750" algn="l" fontAlgn="base">
              <a:buFont typeface="Arial" panose="020B0604020202020204" pitchFamily="34" charset="0"/>
              <a:buChar char="•"/>
            </a:pPr>
            <a:r>
              <a:rPr lang="en-US" b="0" i="1" dirty="0">
                <a:solidFill>
                  <a:srgbClr val="273239"/>
                </a:solidFill>
                <a:effectLst/>
                <a:latin typeface="Nunito" pitchFamily="2" charset="0"/>
              </a:rPr>
              <a:t>While converting to postfix expression, instead of using pop operation to pop operators with greater than or equal precedence, here we will only pop the operators from stack that have greater precedence.</a:t>
            </a:r>
          </a:p>
          <a:p>
            <a:pPr algn="l" fontAlgn="base">
              <a:buFont typeface="Arial" panose="020B0604020202020204" pitchFamily="34" charset="0"/>
              <a:buChar char="•"/>
            </a:pPr>
            <a:r>
              <a:rPr lang="en-US" b="1" i="1" dirty="0">
                <a:solidFill>
                  <a:srgbClr val="273239"/>
                </a:solidFill>
                <a:effectLst/>
                <a:latin typeface="Nunito" pitchFamily="2" charset="0"/>
              </a:rPr>
              <a:t>Step 3:</a:t>
            </a:r>
            <a:r>
              <a:rPr lang="en-US" b="0" i="1" dirty="0">
                <a:solidFill>
                  <a:srgbClr val="273239"/>
                </a:solidFill>
                <a:effectLst/>
                <a:latin typeface="Nunito" pitchFamily="2" charset="0"/>
              </a:rPr>
              <a:t> Reverse the postfix expression.</a:t>
            </a:r>
          </a:p>
          <a:p>
            <a:pPr algn="l" fontAlgn="base"/>
            <a:r>
              <a:rPr lang="en-US" b="0" i="1" dirty="0">
                <a:solidFill>
                  <a:srgbClr val="273239"/>
                </a:solidFill>
                <a:effectLst/>
                <a:latin typeface="Nunito" pitchFamily="2" charset="0"/>
              </a:rPr>
              <a:t>The stack is used to convert infix expression to postfix form.</a:t>
            </a:r>
          </a:p>
        </p:txBody>
      </p:sp>
      <p:pic>
        <p:nvPicPr>
          <p:cNvPr id="5" name="Picture 2" descr="Convert infix expression to prefix expression">
            <a:extLst>
              <a:ext uri="{FF2B5EF4-FFF2-40B4-BE49-F238E27FC236}">
                <a16:creationId xmlns:a16="http://schemas.microsoft.com/office/drawing/2014/main" id="{B1EEEA0A-077D-D53D-1675-63637CFAB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349" y="3634366"/>
            <a:ext cx="5142301" cy="258532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7937A1C-D4FF-8FA1-E417-A2EECD653735}"/>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33437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C1F6F-9133-3EE4-7CDD-35588F41E022}"/>
              </a:ext>
            </a:extLst>
          </p:cNvPr>
          <p:cNvSpPr>
            <a:spLocks noGrp="1"/>
          </p:cNvSpPr>
          <p:nvPr>
            <p:ph type="title"/>
          </p:nvPr>
        </p:nvSpPr>
        <p:spPr/>
        <p:txBody>
          <a:bodyPr/>
          <a:lstStyle/>
          <a:p>
            <a:endParaRPr lang="en-IN"/>
          </a:p>
        </p:txBody>
      </p:sp>
      <p:pic>
        <p:nvPicPr>
          <p:cNvPr id="3074" name="Picture 2" descr="Free Online Course: C++ PROGRAM to Convert Infix to Prefix Expression using  STACK Data Structure (With Full Code) | DSA from YouTube | Class Central">
            <a:extLst>
              <a:ext uri="{FF2B5EF4-FFF2-40B4-BE49-F238E27FC236}">
                <a16:creationId xmlns:a16="http://schemas.microsoft.com/office/drawing/2014/main" id="{7A7F001E-0317-9FCD-74B2-01F1FEC967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27"/>
          <a:stretch/>
        </p:blipFill>
        <p:spPr bwMode="auto">
          <a:xfrm>
            <a:off x="85316" y="439003"/>
            <a:ext cx="12021367" cy="535577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7C7314F-3A9E-BA32-38D5-092F4DFBDD62}"/>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051721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61291-BE1B-0428-3F45-C79D489FBB77}"/>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109B8915-FF17-423B-1163-24E77C083026}"/>
              </a:ext>
            </a:extLst>
          </p:cNvPr>
          <p:cNvPicPr>
            <a:picLocks noChangeAspect="1"/>
          </p:cNvPicPr>
          <p:nvPr/>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4ECE6B1B-CDFE-C743-EE50-1738FCCB3DF1}"/>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528126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8D484-C613-F285-5491-6D74D4B82F82}"/>
              </a:ext>
            </a:extLst>
          </p:cNvPr>
          <p:cNvSpPr>
            <a:spLocks noGrp="1"/>
          </p:cNvSpPr>
          <p:nvPr>
            <p:ph type="title"/>
          </p:nvPr>
        </p:nvSpPr>
        <p:spPr/>
        <p:txBody>
          <a:bodyPr/>
          <a:lstStyle/>
          <a:p>
            <a:endParaRPr lang="en-IN"/>
          </a:p>
        </p:txBody>
      </p:sp>
      <p:pic>
        <p:nvPicPr>
          <p:cNvPr id="2050" name="Picture 2" descr="Infix to Prefix (Conversion, Evaluation, Code) | PDF">
            <a:extLst>
              <a:ext uri="{FF2B5EF4-FFF2-40B4-BE49-F238E27FC236}">
                <a16:creationId xmlns:a16="http://schemas.microsoft.com/office/drawing/2014/main" id="{D0A66AB4-154F-0AEB-F4A9-67E1373BD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6437" y="286603"/>
            <a:ext cx="5040086" cy="652061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F68E5568-4C1D-D65A-FCC1-C845DB24C966}"/>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877917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5E62-6ED6-4B32-BC3E-15D0D714FF96}"/>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84E8B91C-2A91-4ED1-00F5-1C39D3BC40D7}"/>
              </a:ext>
            </a:extLst>
          </p:cNvPr>
          <p:cNvPicPr>
            <a:picLocks noChangeAspect="1"/>
          </p:cNvPicPr>
          <p:nvPr/>
        </p:nvPicPr>
        <p:blipFill rotWithShape="1">
          <a:blip r:embed="rId2"/>
          <a:srcRect l="14018" t="16667" r="20535" b="11587"/>
          <a:stretch/>
        </p:blipFill>
        <p:spPr>
          <a:xfrm>
            <a:off x="1371601" y="669471"/>
            <a:ext cx="8950154" cy="5519057"/>
          </a:xfrm>
          <a:prstGeom prst="rect">
            <a:avLst/>
          </a:prstGeom>
        </p:spPr>
      </p:pic>
      <p:sp>
        <p:nvSpPr>
          <p:cNvPr id="3" name="Footer Placeholder 2">
            <a:extLst>
              <a:ext uri="{FF2B5EF4-FFF2-40B4-BE49-F238E27FC236}">
                <a16:creationId xmlns:a16="http://schemas.microsoft.com/office/drawing/2014/main" id="{11D96EF1-4B70-973C-7726-EDE057DEB969}"/>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7583705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E8580-3AD6-3790-A35F-90FA3CA3B5E3}"/>
              </a:ext>
            </a:extLst>
          </p:cNvPr>
          <p:cNvSpPr>
            <a:spLocks noGrp="1"/>
          </p:cNvSpPr>
          <p:nvPr>
            <p:ph type="title"/>
          </p:nvPr>
        </p:nvSpPr>
        <p:spPr/>
        <p:txBody>
          <a:bodyPr/>
          <a:lstStyle/>
          <a:p>
            <a:r>
              <a:rPr lang="en-IN" b="1" u="sng" dirty="0"/>
              <a:t>Evaluation of prefix expression</a:t>
            </a:r>
          </a:p>
        </p:txBody>
      </p:sp>
      <p:sp>
        <p:nvSpPr>
          <p:cNvPr id="4" name="TextBox 3">
            <a:extLst>
              <a:ext uri="{FF2B5EF4-FFF2-40B4-BE49-F238E27FC236}">
                <a16:creationId xmlns:a16="http://schemas.microsoft.com/office/drawing/2014/main" id="{33A9F552-6024-74F1-0606-163AFCC80F60}"/>
              </a:ext>
            </a:extLst>
          </p:cNvPr>
          <p:cNvSpPr txBox="1"/>
          <p:nvPr/>
        </p:nvSpPr>
        <p:spPr>
          <a:xfrm>
            <a:off x="293914" y="2258319"/>
            <a:ext cx="11451771" cy="2862322"/>
          </a:xfrm>
          <a:prstGeom prst="rect">
            <a:avLst/>
          </a:prstGeom>
          <a:noFill/>
        </p:spPr>
        <p:txBody>
          <a:bodyPr wrap="square">
            <a:spAutoFit/>
          </a:bodyPr>
          <a:lstStyle/>
          <a:p>
            <a:r>
              <a:rPr lang="en-US" dirty="0"/>
              <a:t>One stack (call it Evaluation) holds the operators (like +, sin </a:t>
            </a:r>
            <a:r>
              <a:rPr lang="en-US" dirty="0" err="1"/>
              <a:t>etc</a:t>
            </a:r>
            <a:r>
              <a:rPr lang="en-US" dirty="0"/>
              <a:t>) and operands (like 3,4 </a:t>
            </a:r>
            <a:r>
              <a:rPr lang="en-US" dirty="0" err="1"/>
              <a:t>etc</a:t>
            </a:r>
            <a:r>
              <a:rPr lang="en-US" dirty="0"/>
              <a:t>) and the other stack (call it Count) holds a tuple of the number of operands left to be seen + the number of operands an operator expects.  Anytime you see an operator, you push the operator onto the Evaluation stack and push the corresponding tuple onto the Count stack.  Anytime you see an operand (like 3,5 </a:t>
            </a:r>
            <a:r>
              <a:rPr lang="en-US" dirty="0" err="1"/>
              <a:t>etc</a:t>
            </a:r>
            <a:r>
              <a:rPr lang="en-US" dirty="0"/>
              <a:t>), you check the top tuple of the Count stack and decrement the number of operands left to be seen in that tuple.  If the number of operands left to be seen becomes zero, you pop the tuple from the Count stack. Then from the Evaluation stack you pop off the number of operands required (you know this because of the other value of the tuple), pop off the operator and do the operation to get a new value, (or operand).  Now push the new operand back on the Evaluation stack. This new operand push causes you to take another look at the top of the Count stack and you do the same thing we just did (decrement the operands seen, compare with zero </a:t>
            </a:r>
            <a:r>
              <a:rPr lang="en-US" dirty="0" err="1"/>
              <a:t>etc</a:t>
            </a:r>
            <a:r>
              <a:rPr lang="en-US" dirty="0"/>
              <a:t>).  If the operand count does not become zero, you continue with the next token in the input.</a:t>
            </a:r>
            <a:endParaRPr lang="en-IN" dirty="0"/>
          </a:p>
        </p:txBody>
      </p:sp>
      <p:sp>
        <p:nvSpPr>
          <p:cNvPr id="3" name="Footer Placeholder 2">
            <a:extLst>
              <a:ext uri="{FF2B5EF4-FFF2-40B4-BE49-F238E27FC236}">
                <a16:creationId xmlns:a16="http://schemas.microsoft.com/office/drawing/2014/main" id="{80133C9A-DD2D-B710-A4CF-174B3DF4CD14}"/>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796256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7404-6B49-9A4C-842B-1970B501B487}"/>
              </a:ext>
            </a:extLst>
          </p:cNvPr>
          <p:cNvSpPr>
            <a:spLocks noGrp="1"/>
          </p:cNvSpPr>
          <p:nvPr>
            <p:ph type="title"/>
          </p:nvPr>
        </p:nvSpPr>
        <p:spPr>
          <a:xfrm>
            <a:off x="1097280" y="286603"/>
            <a:ext cx="10058400" cy="1857883"/>
          </a:xfrm>
        </p:spPr>
        <p:txBody>
          <a:bodyPr/>
          <a:lstStyle/>
          <a:p>
            <a:r>
              <a:rPr lang="en-US" b="0" i="0" dirty="0">
                <a:solidFill>
                  <a:srgbClr val="000000"/>
                </a:solidFill>
                <a:effectLst/>
                <a:latin typeface="var(--ff-lato)"/>
              </a:rPr>
              <a:t>Prefix Expression</a:t>
            </a:r>
            <a:br>
              <a:rPr lang="en-US" b="0" i="0" dirty="0">
                <a:solidFill>
                  <a:srgbClr val="000000"/>
                </a:solidFill>
                <a:effectLst/>
                <a:latin typeface="var(--ff-lato)"/>
              </a:rPr>
            </a:br>
            <a:endParaRPr lang="en-IN" dirty="0"/>
          </a:p>
        </p:txBody>
      </p:sp>
      <p:sp>
        <p:nvSpPr>
          <p:cNvPr id="4" name="TextBox 3">
            <a:extLst>
              <a:ext uri="{FF2B5EF4-FFF2-40B4-BE49-F238E27FC236}">
                <a16:creationId xmlns:a16="http://schemas.microsoft.com/office/drawing/2014/main" id="{7CF0B760-B528-3EC0-AA6D-2EC22461C96D}"/>
              </a:ext>
            </a:extLst>
          </p:cNvPr>
          <p:cNvSpPr txBox="1"/>
          <p:nvPr/>
        </p:nvSpPr>
        <p:spPr>
          <a:xfrm>
            <a:off x="206829" y="1929901"/>
            <a:ext cx="10983685" cy="923330"/>
          </a:xfrm>
          <a:prstGeom prst="rect">
            <a:avLst/>
          </a:prstGeom>
          <a:noFill/>
        </p:spPr>
        <p:txBody>
          <a:bodyPr wrap="square">
            <a:spAutoFit/>
          </a:bodyPr>
          <a:lstStyle/>
          <a:p>
            <a:pPr algn="just"/>
            <a:r>
              <a:rPr lang="en-US" b="0" i="0" dirty="0">
                <a:solidFill>
                  <a:srgbClr val="000000"/>
                </a:solidFill>
                <a:effectLst/>
                <a:latin typeface="Verdana" panose="020B0604030504040204" pitchFamily="34" charset="0"/>
              </a:rPr>
              <a:t>In this notation, operator is </a:t>
            </a:r>
            <a:r>
              <a:rPr lang="en-US" b="1" i="0" dirty="0">
                <a:solidFill>
                  <a:srgbClr val="000000"/>
                </a:solidFill>
                <a:effectLst/>
                <a:latin typeface="Verdana" panose="020B0604030504040204" pitchFamily="34" charset="0"/>
              </a:rPr>
              <a:t>prefixed</a:t>
            </a:r>
            <a:r>
              <a:rPr lang="en-US" b="0" i="0" dirty="0">
                <a:solidFill>
                  <a:srgbClr val="000000"/>
                </a:solidFill>
                <a:effectLst/>
                <a:latin typeface="Verdana" panose="020B0604030504040204" pitchFamily="34" charset="0"/>
              </a:rPr>
              <a:t> to operands, i.e. operator is written ahead of operands. For example, </a:t>
            </a:r>
            <a:r>
              <a:rPr lang="en-US" b="1" i="0" dirty="0">
                <a:solidFill>
                  <a:srgbClr val="000000"/>
                </a:solidFill>
                <a:effectLst/>
                <a:latin typeface="Verdana" panose="020B0604030504040204" pitchFamily="34" charset="0"/>
              </a:rPr>
              <a:t>+ab</a:t>
            </a:r>
            <a:r>
              <a:rPr lang="en-US" b="0" i="0" dirty="0">
                <a:solidFill>
                  <a:srgbClr val="000000"/>
                </a:solidFill>
                <a:effectLst/>
                <a:latin typeface="Verdana" panose="020B0604030504040204" pitchFamily="34" charset="0"/>
              </a:rPr>
              <a:t>. This is equivalent to its infix notation </a:t>
            </a:r>
            <a:r>
              <a:rPr lang="en-US" b="1" i="0" dirty="0">
                <a:solidFill>
                  <a:srgbClr val="000000"/>
                </a:solidFill>
                <a:effectLst/>
                <a:latin typeface="Verdana" panose="020B0604030504040204" pitchFamily="34" charset="0"/>
              </a:rPr>
              <a:t>a + b</a:t>
            </a:r>
            <a:r>
              <a:rPr lang="en-US" b="0" i="0" dirty="0">
                <a:solidFill>
                  <a:srgbClr val="000000"/>
                </a:solidFill>
                <a:effectLst/>
                <a:latin typeface="Verdana" panose="020B0604030504040204" pitchFamily="34" charset="0"/>
              </a:rPr>
              <a:t>. Prefix notation is also known as </a:t>
            </a:r>
            <a:r>
              <a:rPr lang="en-US" b="1" i="0" dirty="0">
                <a:solidFill>
                  <a:srgbClr val="000000"/>
                </a:solidFill>
                <a:effectLst/>
                <a:latin typeface="Verdana" panose="020B0604030504040204" pitchFamily="34" charset="0"/>
              </a:rPr>
              <a:t>Polish Notation</a:t>
            </a:r>
            <a:r>
              <a:rPr lang="en-US" b="0" i="0" dirty="0">
                <a:solidFill>
                  <a:srgbClr val="000000"/>
                </a:solidFill>
                <a:effectLst/>
                <a:latin typeface="Verdana" panose="020B0604030504040204" pitchFamily="34" charset="0"/>
              </a:rPr>
              <a:t>.</a:t>
            </a:r>
          </a:p>
        </p:txBody>
      </p:sp>
      <p:sp>
        <p:nvSpPr>
          <p:cNvPr id="6" name="TextBox 5">
            <a:extLst>
              <a:ext uri="{FF2B5EF4-FFF2-40B4-BE49-F238E27FC236}">
                <a16:creationId xmlns:a16="http://schemas.microsoft.com/office/drawing/2014/main" id="{1E8B6133-E030-04C0-D744-8259403FF707}"/>
              </a:ext>
            </a:extLst>
          </p:cNvPr>
          <p:cNvSpPr txBox="1"/>
          <p:nvPr/>
        </p:nvSpPr>
        <p:spPr>
          <a:xfrm>
            <a:off x="171995" y="2907660"/>
            <a:ext cx="10983685" cy="1200329"/>
          </a:xfrm>
          <a:prstGeom prst="rect">
            <a:avLst/>
          </a:prstGeom>
          <a:noFill/>
        </p:spPr>
        <p:txBody>
          <a:bodyPr wrap="square">
            <a:spAutoFit/>
          </a:bodyPr>
          <a:lstStyle/>
          <a:p>
            <a:pPr algn="l"/>
            <a:r>
              <a:rPr lang="en-US" b="0" i="0" dirty="0">
                <a:solidFill>
                  <a:srgbClr val="000000"/>
                </a:solidFill>
                <a:effectLst/>
                <a:latin typeface="var(--ff-lato)"/>
              </a:rPr>
              <a:t>Example:</a:t>
            </a:r>
          </a:p>
          <a:p>
            <a:pPr algn="just"/>
            <a:r>
              <a:rPr lang="en-US" b="0" i="1" dirty="0">
                <a:solidFill>
                  <a:srgbClr val="000000"/>
                </a:solidFill>
                <a:effectLst/>
                <a:latin typeface="Verdana" panose="020B0604030504040204" pitchFamily="34" charset="0"/>
              </a:rPr>
              <a:t>* + 6 9 - 3 1</a:t>
            </a:r>
            <a:endParaRPr lang="en-US" b="0" i="0" dirty="0">
              <a:solidFill>
                <a:srgbClr val="000000"/>
              </a:solidFill>
              <a:effectLst/>
              <a:latin typeface="Verdana" panose="020B0604030504040204" pitchFamily="34" charset="0"/>
            </a:endParaRPr>
          </a:p>
          <a:p>
            <a:pPr algn="just"/>
            <a:r>
              <a:rPr lang="en-US" b="0" i="0" dirty="0">
                <a:solidFill>
                  <a:srgbClr val="000000"/>
                </a:solidFill>
                <a:effectLst/>
                <a:latin typeface="Verdana" panose="020B0604030504040204" pitchFamily="34" charset="0"/>
              </a:rPr>
              <a:t>Prefix expressions are evaluated faster than infix expressions. Also, there are no brackets in prefix expressions which make it evaluate quicker.</a:t>
            </a:r>
          </a:p>
        </p:txBody>
      </p:sp>
      <p:sp>
        <p:nvSpPr>
          <p:cNvPr id="8" name="TextBox 7">
            <a:extLst>
              <a:ext uri="{FF2B5EF4-FFF2-40B4-BE49-F238E27FC236}">
                <a16:creationId xmlns:a16="http://schemas.microsoft.com/office/drawing/2014/main" id="{2AA3E0B1-9D9F-1FCC-75CF-34D702CF129D}"/>
              </a:ext>
            </a:extLst>
          </p:cNvPr>
          <p:cNvSpPr txBox="1"/>
          <p:nvPr/>
        </p:nvSpPr>
        <p:spPr>
          <a:xfrm>
            <a:off x="171996" y="4336265"/>
            <a:ext cx="11943804" cy="1754326"/>
          </a:xfrm>
          <a:prstGeom prst="rect">
            <a:avLst/>
          </a:prstGeom>
          <a:noFill/>
        </p:spPr>
        <p:txBody>
          <a:bodyPr wrap="square">
            <a:spAutoFit/>
          </a:bodyPr>
          <a:lstStyle/>
          <a:p>
            <a:pPr algn="l"/>
            <a:r>
              <a:rPr lang="en-US" b="0" i="0" dirty="0">
                <a:solidFill>
                  <a:srgbClr val="000000"/>
                </a:solidFill>
                <a:effectLst/>
                <a:latin typeface="var(--ff-lato)"/>
              </a:rPr>
              <a:t>Algorithm to evaluate Prefix Expression:</a:t>
            </a:r>
          </a:p>
          <a:p>
            <a:pPr algn="just"/>
            <a:r>
              <a:rPr lang="en-US" b="0" i="0" dirty="0">
                <a:solidFill>
                  <a:srgbClr val="000000"/>
                </a:solidFill>
                <a:effectLst/>
                <a:latin typeface="Verdana" panose="020B0604030504040204" pitchFamily="34" charset="0"/>
              </a:rPr>
              <a:t>The evaluation of prefix expression requires a stack data structure. We will push the operators in the stack and then solve the expression.</a:t>
            </a:r>
          </a:p>
          <a:p>
            <a:pPr algn="just"/>
            <a:r>
              <a:rPr lang="en-US" b="0" i="0" dirty="0">
                <a:solidFill>
                  <a:srgbClr val="000000"/>
                </a:solidFill>
                <a:effectLst/>
                <a:latin typeface="Verdana" panose="020B0604030504040204" pitchFamily="34" charset="0"/>
              </a:rPr>
              <a:t>We will visit each element of the expression one by one. If the current element is an operand, we will push it to the stack. And if it is an operator, we will pop two operands, perform the operation, operand operator operand and then push the result back to the stack.</a:t>
            </a:r>
          </a:p>
        </p:txBody>
      </p:sp>
      <p:sp>
        <p:nvSpPr>
          <p:cNvPr id="9" name="Footer Placeholder 8">
            <a:extLst>
              <a:ext uri="{FF2B5EF4-FFF2-40B4-BE49-F238E27FC236}">
                <a16:creationId xmlns:a16="http://schemas.microsoft.com/office/drawing/2014/main" id="{05B2F932-20E6-AD7F-558A-3950729FE1A7}"/>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717762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4C0D-68F8-2B4F-2236-258C158C245C}"/>
              </a:ext>
            </a:extLst>
          </p:cNvPr>
          <p:cNvSpPr>
            <a:spLocks noGrp="1"/>
          </p:cNvSpPr>
          <p:nvPr>
            <p:ph type="title"/>
          </p:nvPr>
        </p:nvSpPr>
        <p:spPr>
          <a:xfrm>
            <a:off x="1097280" y="664029"/>
            <a:ext cx="10058400" cy="1001485"/>
          </a:xfrm>
        </p:spPr>
        <p:txBody>
          <a:bodyPr>
            <a:normAutofit fontScale="90000"/>
          </a:bodyPr>
          <a:lstStyle/>
          <a:p>
            <a:br>
              <a:rPr lang="en-US" dirty="0">
                <a:solidFill>
                  <a:srgbClr val="000000"/>
                </a:solidFill>
                <a:latin typeface="var(--ff-lato)"/>
              </a:rPr>
            </a:br>
            <a:br>
              <a:rPr lang="en-US" dirty="0">
                <a:solidFill>
                  <a:srgbClr val="000000"/>
                </a:solidFill>
                <a:latin typeface="var(--ff-lato)"/>
              </a:rPr>
            </a:br>
            <a:br>
              <a:rPr lang="en-US" dirty="0">
                <a:solidFill>
                  <a:srgbClr val="000000"/>
                </a:solidFill>
                <a:latin typeface="var(--ff-lato)"/>
              </a:rPr>
            </a:br>
            <a:br>
              <a:rPr lang="en-US" dirty="0">
                <a:solidFill>
                  <a:srgbClr val="000000"/>
                </a:solidFill>
                <a:latin typeface="var(--ff-lato)"/>
              </a:rPr>
            </a:br>
            <a:br>
              <a:rPr lang="en-US" dirty="0">
                <a:solidFill>
                  <a:srgbClr val="000000"/>
                </a:solidFill>
                <a:latin typeface="var(--ff-lato)"/>
              </a:rPr>
            </a:br>
            <a:r>
              <a:rPr lang="en-US" b="0" i="0" dirty="0">
                <a:solidFill>
                  <a:srgbClr val="000000"/>
                </a:solidFill>
                <a:effectLst/>
                <a:latin typeface="var(--ff-lato)"/>
              </a:rPr>
              <a:t>Algorithm −</a:t>
            </a:r>
            <a:endParaRPr lang="en-IN" dirty="0"/>
          </a:p>
        </p:txBody>
      </p:sp>
      <p:sp>
        <p:nvSpPr>
          <p:cNvPr id="4" name="TextBox 3">
            <a:extLst>
              <a:ext uri="{FF2B5EF4-FFF2-40B4-BE49-F238E27FC236}">
                <a16:creationId xmlns:a16="http://schemas.microsoft.com/office/drawing/2014/main" id="{CCEF5261-CFB9-BB92-EAC1-119BCAEA774D}"/>
              </a:ext>
            </a:extLst>
          </p:cNvPr>
          <p:cNvSpPr txBox="1"/>
          <p:nvPr/>
        </p:nvSpPr>
        <p:spPr>
          <a:xfrm>
            <a:off x="1097279" y="2131483"/>
            <a:ext cx="10202091" cy="2031325"/>
          </a:xfrm>
          <a:prstGeom prst="rect">
            <a:avLst/>
          </a:prstGeom>
          <a:noFill/>
        </p:spPr>
        <p:txBody>
          <a:bodyPr wrap="square">
            <a:spAutoFit/>
          </a:bodyPr>
          <a:lstStyle/>
          <a:p>
            <a:r>
              <a:rPr lang="en-US" b="1" i="0" dirty="0">
                <a:solidFill>
                  <a:srgbClr val="000000"/>
                </a:solidFill>
                <a:effectLst/>
                <a:latin typeface="Verdana" panose="020B0604030504040204" pitchFamily="34" charset="0"/>
              </a:rPr>
              <a:t>Step 1:</a:t>
            </a:r>
            <a:r>
              <a:rPr lang="en-US" b="0" i="0" dirty="0">
                <a:solidFill>
                  <a:srgbClr val="000000"/>
                </a:solidFill>
                <a:effectLst/>
                <a:latin typeface="Verdana" panose="020B0604030504040204" pitchFamily="34" charset="0"/>
              </a:rPr>
              <a:t> Start from the last element of the expression.</a:t>
            </a:r>
          </a:p>
          <a:p>
            <a:r>
              <a:rPr lang="en-US" b="1" i="0" dirty="0">
                <a:solidFill>
                  <a:srgbClr val="000000"/>
                </a:solidFill>
                <a:effectLst/>
                <a:latin typeface="Verdana" panose="020B0604030504040204" pitchFamily="34" charset="0"/>
              </a:rPr>
              <a:t>Step 2: </a:t>
            </a:r>
            <a:r>
              <a:rPr lang="en-US" b="0" i="0" dirty="0">
                <a:solidFill>
                  <a:srgbClr val="000000"/>
                </a:solidFill>
                <a:effectLst/>
                <a:latin typeface="Verdana" panose="020B0604030504040204" pitchFamily="34" charset="0"/>
              </a:rPr>
              <a:t>check the current element.</a:t>
            </a:r>
          </a:p>
          <a:p>
            <a:r>
              <a:rPr lang="en-US" b="1" i="0" dirty="0">
                <a:solidFill>
                  <a:srgbClr val="000000"/>
                </a:solidFill>
                <a:effectLst/>
                <a:latin typeface="Verdana" panose="020B0604030504040204" pitchFamily="34" charset="0"/>
              </a:rPr>
              <a:t>Step 2.1:</a:t>
            </a:r>
            <a:r>
              <a:rPr lang="en-US" b="0" i="0" dirty="0">
                <a:solidFill>
                  <a:srgbClr val="000000"/>
                </a:solidFill>
                <a:effectLst/>
                <a:latin typeface="Verdana" panose="020B0604030504040204" pitchFamily="34" charset="0"/>
              </a:rPr>
              <a:t> if it is an operand, push it to the stack.</a:t>
            </a:r>
            <a:br>
              <a:rPr lang="en-US" b="0" i="0" dirty="0">
                <a:solidFill>
                  <a:srgbClr val="000000"/>
                </a:solidFill>
                <a:effectLst/>
                <a:latin typeface="Verdana" panose="020B0604030504040204" pitchFamily="34" charset="0"/>
              </a:rPr>
            </a:br>
            <a:r>
              <a:rPr lang="en-US" b="1" i="0" dirty="0">
                <a:solidFill>
                  <a:srgbClr val="000000"/>
                </a:solidFill>
                <a:effectLst/>
                <a:latin typeface="Verdana" panose="020B0604030504040204" pitchFamily="34" charset="0"/>
              </a:rPr>
              <a:t>Step 2.2: </a:t>
            </a:r>
            <a:r>
              <a:rPr lang="en-US" b="0" i="0" dirty="0">
                <a:solidFill>
                  <a:srgbClr val="000000"/>
                </a:solidFill>
                <a:effectLst/>
                <a:latin typeface="Verdana" panose="020B0604030504040204" pitchFamily="34" charset="0"/>
              </a:rPr>
              <a:t>If it is an operator, pop two operands from the stack. Perform the operation and push the elements back to the stack.</a:t>
            </a:r>
          </a:p>
          <a:p>
            <a:r>
              <a:rPr lang="en-US" b="1" i="0" dirty="0">
                <a:solidFill>
                  <a:srgbClr val="000000"/>
                </a:solidFill>
                <a:effectLst/>
                <a:latin typeface="Verdana" panose="020B0604030504040204" pitchFamily="34" charset="0"/>
              </a:rPr>
              <a:t>Step 3:</a:t>
            </a:r>
            <a:r>
              <a:rPr lang="en-US" b="0" i="0" dirty="0">
                <a:solidFill>
                  <a:srgbClr val="000000"/>
                </a:solidFill>
                <a:effectLst/>
                <a:latin typeface="Verdana" panose="020B0604030504040204" pitchFamily="34" charset="0"/>
              </a:rPr>
              <a:t> Do this till all the elements of the expression are traversed and return the top of stack which will be the result of the operation.</a:t>
            </a:r>
          </a:p>
        </p:txBody>
      </p:sp>
      <p:sp>
        <p:nvSpPr>
          <p:cNvPr id="5" name="Footer Placeholder 4">
            <a:extLst>
              <a:ext uri="{FF2B5EF4-FFF2-40B4-BE49-F238E27FC236}">
                <a16:creationId xmlns:a16="http://schemas.microsoft.com/office/drawing/2014/main" id="{E4277D3F-E334-CCD3-F836-41FA3AB52641}"/>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078451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A5AE-CB85-9163-8F2A-0E74BA703E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8D5BE8-6E48-E5CE-08A1-8B3049B80D27}"/>
              </a:ext>
            </a:extLst>
          </p:cNvPr>
          <p:cNvSpPr>
            <a:spLocks noGrp="1"/>
          </p:cNvSpPr>
          <p:nvPr>
            <p:ph idx="1"/>
          </p:nvPr>
        </p:nvSpPr>
        <p:spPr/>
        <p:txBody>
          <a:bodyPr/>
          <a:lstStyle/>
          <a:p>
            <a:endParaRPr lang="en-IN"/>
          </a:p>
        </p:txBody>
      </p:sp>
      <p:pic>
        <p:nvPicPr>
          <p:cNvPr id="4" name="Picture 6" descr="MEMORY REPRESENTATION OF STACKS - ppt download">
            <a:extLst>
              <a:ext uri="{FF2B5EF4-FFF2-40B4-BE49-F238E27FC236}">
                <a16:creationId xmlns:a16="http://schemas.microsoft.com/office/drawing/2014/main" id="{1D8A25D8-B207-A072-547C-94AF48D10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 y="165100"/>
            <a:ext cx="12313920" cy="619506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7A987C2-C8A0-030E-5A46-9ECDBBD7E169}"/>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162639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31D7-197D-201C-B844-DAAA26469664}"/>
              </a:ext>
            </a:extLst>
          </p:cNvPr>
          <p:cNvSpPr>
            <a:spLocks noGrp="1"/>
          </p:cNvSpPr>
          <p:nvPr>
            <p:ph type="title"/>
          </p:nvPr>
        </p:nvSpPr>
        <p:spPr/>
        <p:txBody>
          <a:bodyPr>
            <a:normAutofit/>
          </a:bodyPr>
          <a:lstStyle/>
          <a:p>
            <a:r>
              <a:rPr lang="en-US" b="0" i="0" dirty="0">
                <a:solidFill>
                  <a:srgbClr val="000000"/>
                </a:solidFill>
                <a:effectLst/>
                <a:latin typeface="var(--ff-lato)"/>
              </a:rPr>
              <a:t>Lets see the working of our algorithm to solve an prefix expression.</a:t>
            </a:r>
            <a:endParaRPr lang="en-IN" dirty="0"/>
          </a:p>
        </p:txBody>
      </p:sp>
      <p:sp>
        <p:nvSpPr>
          <p:cNvPr id="4" name="TextBox 3">
            <a:extLst>
              <a:ext uri="{FF2B5EF4-FFF2-40B4-BE49-F238E27FC236}">
                <a16:creationId xmlns:a16="http://schemas.microsoft.com/office/drawing/2014/main" id="{006667BD-521F-C4D9-326D-C0168C379AD7}"/>
              </a:ext>
            </a:extLst>
          </p:cNvPr>
          <p:cNvSpPr txBox="1"/>
          <p:nvPr/>
        </p:nvSpPr>
        <p:spPr>
          <a:xfrm>
            <a:off x="4811486" y="1737360"/>
            <a:ext cx="6096000" cy="646331"/>
          </a:xfrm>
          <a:prstGeom prst="rect">
            <a:avLst/>
          </a:prstGeom>
          <a:noFill/>
        </p:spPr>
        <p:txBody>
          <a:bodyPr wrap="square">
            <a:spAutoFit/>
          </a:bodyPr>
          <a:lstStyle/>
          <a:p>
            <a:r>
              <a:rPr lang="en-IN" b="1" i="0" dirty="0">
                <a:solidFill>
                  <a:srgbClr val="000000"/>
                </a:solidFill>
                <a:effectLst/>
                <a:latin typeface="Verdana" panose="020B0604030504040204" pitchFamily="34" charset="0"/>
              </a:rPr>
              <a:t>Prefix Expression : </a:t>
            </a:r>
            <a:endParaRPr lang="en-IN" b="0" i="0" dirty="0">
              <a:solidFill>
                <a:srgbClr val="000000"/>
              </a:solidFill>
              <a:effectLst/>
              <a:latin typeface="Verdana" panose="020B0604030504040204" pitchFamily="34" charset="0"/>
            </a:endParaRPr>
          </a:p>
          <a:p>
            <a:r>
              <a:rPr lang="en-IN" b="0" i="1" dirty="0">
                <a:solidFill>
                  <a:srgbClr val="000000"/>
                </a:solidFill>
                <a:effectLst/>
                <a:latin typeface="Verdana" panose="020B0604030504040204" pitchFamily="34" charset="0"/>
              </a:rPr>
              <a:t>* + 6 9 - 3 1</a:t>
            </a:r>
            <a:endParaRPr lang="en-IN" b="0" i="0" dirty="0">
              <a:solidFill>
                <a:srgbClr val="000000"/>
              </a:solidFill>
              <a:effectLst/>
              <a:latin typeface="Verdana" panose="020B0604030504040204" pitchFamily="34" charset="0"/>
            </a:endParaRPr>
          </a:p>
        </p:txBody>
      </p:sp>
      <p:sp>
        <p:nvSpPr>
          <p:cNvPr id="6" name="TextBox 5">
            <a:extLst>
              <a:ext uri="{FF2B5EF4-FFF2-40B4-BE49-F238E27FC236}">
                <a16:creationId xmlns:a16="http://schemas.microsoft.com/office/drawing/2014/main" id="{A752C63D-6427-776B-E255-B672BCDA31FF}"/>
              </a:ext>
            </a:extLst>
          </p:cNvPr>
          <p:cNvSpPr txBox="1"/>
          <p:nvPr/>
        </p:nvSpPr>
        <p:spPr>
          <a:xfrm>
            <a:off x="968827" y="2383691"/>
            <a:ext cx="10493829" cy="3693319"/>
          </a:xfrm>
          <a:prstGeom prst="rect">
            <a:avLst/>
          </a:prstGeom>
          <a:noFill/>
        </p:spPr>
        <p:txBody>
          <a:bodyPr wrap="square">
            <a:spAutoFit/>
          </a:bodyPr>
          <a:lstStyle/>
          <a:p>
            <a:r>
              <a:rPr lang="en-US" b="0" i="0" dirty="0">
                <a:solidFill>
                  <a:srgbClr val="000000"/>
                </a:solidFill>
                <a:effectLst/>
                <a:latin typeface="Verdana" panose="020B0604030504040204" pitchFamily="34" charset="0"/>
              </a:rPr>
              <a:t>Iteration : 1</a:t>
            </a:r>
          </a:p>
          <a:p>
            <a:r>
              <a:rPr lang="en-US" b="0" i="0" dirty="0">
                <a:solidFill>
                  <a:srgbClr val="000000"/>
                </a:solidFill>
                <a:effectLst/>
                <a:latin typeface="Verdana" panose="020B0604030504040204" pitchFamily="34" charset="0"/>
              </a:rPr>
              <a:t>Element scanned  =&gt; 1</a:t>
            </a:r>
          </a:p>
          <a:p>
            <a:r>
              <a:rPr lang="en-US" b="0" i="0" dirty="0">
                <a:solidFill>
                  <a:srgbClr val="000000"/>
                </a:solidFill>
                <a:effectLst/>
                <a:latin typeface="Verdana" panose="020B0604030504040204" pitchFamily="34" charset="0"/>
              </a:rPr>
              <a:t>Operation =&gt; push to stack</a:t>
            </a:r>
            <a:br>
              <a:rPr lang="en-US" b="0" i="0" dirty="0">
                <a:solidFill>
                  <a:srgbClr val="000000"/>
                </a:solidFill>
                <a:effectLst/>
                <a:latin typeface="Verdana" panose="020B0604030504040204" pitchFamily="34" charset="0"/>
              </a:rPr>
            </a:br>
            <a:r>
              <a:rPr lang="en-US" b="1" i="0" dirty="0" err="1">
                <a:solidFill>
                  <a:srgbClr val="000000"/>
                </a:solidFill>
                <a:effectLst/>
                <a:latin typeface="Verdana" panose="020B0604030504040204" pitchFamily="34" charset="0"/>
              </a:rPr>
              <a:t>Stack</a:t>
            </a:r>
            <a:r>
              <a:rPr lang="en-US" b="1" i="0" dirty="0">
                <a:solidFill>
                  <a:srgbClr val="000000"/>
                </a:solidFill>
                <a:effectLst/>
                <a:latin typeface="Verdana" panose="020B0604030504040204" pitchFamily="34" charset="0"/>
              </a:rPr>
              <a:t> </a:t>
            </a:r>
            <a:r>
              <a:rPr lang="en-US" b="0" i="0" dirty="0">
                <a:solidFill>
                  <a:srgbClr val="000000"/>
                </a:solidFill>
                <a:effectLst/>
                <a:latin typeface="Verdana" panose="020B0604030504040204" pitchFamily="34" charset="0"/>
              </a:rPr>
              <a:t>=&gt; 1</a:t>
            </a:r>
          </a:p>
          <a:p>
            <a:r>
              <a:rPr lang="en-US" b="0" i="0" dirty="0">
                <a:solidFill>
                  <a:srgbClr val="000000"/>
                </a:solidFill>
                <a:effectLst/>
                <a:latin typeface="Verdana" panose="020B0604030504040204" pitchFamily="34" charset="0"/>
              </a:rPr>
              <a:t>Iteration : 2</a:t>
            </a:r>
          </a:p>
          <a:p>
            <a:r>
              <a:rPr lang="en-US" b="0" i="0" dirty="0">
                <a:solidFill>
                  <a:srgbClr val="000000"/>
                </a:solidFill>
                <a:effectLst/>
                <a:latin typeface="Verdana" panose="020B0604030504040204" pitchFamily="34" charset="0"/>
              </a:rPr>
              <a:t>Element scanned  =&gt; 3</a:t>
            </a:r>
          </a:p>
          <a:p>
            <a:r>
              <a:rPr lang="en-US" b="0" i="0" dirty="0">
                <a:solidFill>
                  <a:srgbClr val="000000"/>
                </a:solidFill>
                <a:effectLst/>
                <a:latin typeface="Verdana" panose="020B0604030504040204" pitchFamily="34" charset="0"/>
              </a:rPr>
              <a:t>Operation =&gt; push to stack</a:t>
            </a:r>
            <a:br>
              <a:rPr lang="en-US" b="0" i="0" dirty="0">
                <a:solidFill>
                  <a:srgbClr val="000000"/>
                </a:solidFill>
                <a:effectLst/>
                <a:latin typeface="Verdana" panose="020B0604030504040204" pitchFamily="34" charset="0"/>
              </a:rPr>
            </a:br>
            <a:r>
              <a:rPr lang="en-US" b="1" i="0" dirty="0" err="1">
                <a:solidFill>
                  <a:srgbClr val="000000"/>
                </a:solidFill>
                <a:effectLst/>
                <a:latin typeface="Verdana" panose="020B0604030504040204" pitchFamily="34" charset="0"/>
              </a:rPr>
              <a:t>Stack</a:t>
            </a:r>
            <a:r>
              <a:rPr lang="en-US" b="1" i="0" dirty="0">
                <a:solidFill>
                  <a:srgbClr val="000000"/>
                </a:solidFill>
                <a:effectLst/>
                <a:latin typeface="Verdana" panose="020B0604030504040204" pitchFamily="34" charset="0"/>
              </a:rPr>
              <a:t> </a:t>
            </a:r>
            <a:r>
              <a:rPr lang="en-US" b="0" i="0" dirty="0">
                <a:solidFill>
                  <a:srgbClr val="000000"/>
                </a:solidFill>
                <a:effectLst/>
                <a:latin typeface="Verdana" panose="020B0604030504040204" pitchFamily="34" charset="0"/>
              </a:rPr>
              <a:t>=&gt; 3 , 1</a:t>
            </a:r>
          </a:p>
          <a:p>
            <a:r>
              <a:rPr lang="en-US" b="0" i="0" dirty="0">
                <a:solidFill>
                  <a:srgbClr val="000000"/>
                </a:solidFill>
                <a:effectLst/>
                <a:latin typeface="Verdana" panose="020B0604030504040204" pitchFamily="34" charset="0"/>
              </a:rPr>
              <a:t>Iteration : 3</a:t>
            </a:r>
          </a:p>
          <a:p>
            <a:r>
              <a:rPr lang="en-US" b="0" i="0" dirty="0">
                <a:solidFill>
                  <a:srgbClr val="000000"/>
                </a:solidFill>
                <a:effectLst/>
                <a:latin typeface="Verdana" panose="020B0604030504040204" pitchFamily="34" charset="0"/>
              </a:rPr>
              <a:t>Element scanned  =&gt; -</a:t>
            </a:r>
          </a:p>
          <a:p>
            <a:r>
              <a:rPr lang="en-US" b="0" i="0" dirty="0">
                <a:solidFill>
                  <a:srgbClr val="000000"/>
                </a:solidFill>
                <a:effectLst/>
                <a:latin typeface="Verdana" panose="020B0604030504040204" pitchFamily="34" charset="0"/>
              </a:rPr>
              <a:t>Operation =&gt; pop two from stack, perform operation and push back the result.</a:t>
            </a:r>
          </a:p>
          <a:p>
            <a:r>
              <a:rPr lang="en-US" b="0" i="0" dirty="0">
                <a:solidFill>
                  <a:srgbClr val="000000"/>
                </a:solidFill>
                <a:effectLst/>
                <a:latin typeface="Verdana" panose="020B0604030504040204" pitchFamily="34" charset="0"/>
              </a:rPr>
              <a:t>3 - 1 = 2</a:t>
            </a:r>
            <a:br>
              <a:rPr lang="en-US" b="0" i="0" dirty="0">
                <a:solidFill>
                  <a:srgbClr val="000000"/>
                </a:solidFill>
                <a:effectLst/>
                <a:latin typeface="Verdana" panose="020B0604030504040204" pitchFamily="34" charset="0"/>
              </a:rPr>
            </a:br>
            <a:r>
              <a:rPr lang="en-US" b="1" i="0" dirty="0">
                <a:solidFill>
                  <a:srgbClr val="000000"/>
                </a:solidFill>
                <a:effectLst/>
                <a:latin typeface="Verdana" panose="020B0604030504040204" pitchFamily="34" charset="0"/>
              </a:rPr>
              <a:t>Stack </a:t>
            </a:r>
            <a:r>
              <a:rPr lang="en-US" b="0" i="0" dirty="0">
                <a:solidFill>
                  <a:srgbClr val="000000"/>
                </a:solidFill>
                <a:effectLst/>
                <a:latin typeface="Verdana" panose="020B0604030504040204" pitchFamily="34" charset="0"/>
              </a:rPr>
              <a:t>=&gt; 2</a:t>
            </a:r>
          </a:p>
        </p:txBody>
      </p:sp>
      <p:sp>
        <p:nvSpPr>
          <p:cNvPr id="7" name="Footer Placeholder 6">
            <a:extLst>
              <a:ext uri="{FF2B5EF4-FFF2-40B4-BE49-F238E27FC236}">
                <a16:creationId xmlns:a16="http://schemas.microsoft.com/office/drawing/2014/main" id="{B2C381C2-C521-456E-0AFF-B8C2FE79ECED}"/>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9301760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E591E5-5F0A-247A-17E4-70C8493CB04B}"/>
              </a:ext>
            </a:extLst>
          </p:cNvPr>
          <p:cNvSpPr txBox="1"/>
          <p:nvPr/>
        </p:nvSpPr>
        <p:spPr>
          <a:xfrm>
            <a:off x="30480" y="286603"/>
            <a:ext cx="11715206" cy="3693319"/>
          </a:xfrm>
          <a:prstGeom prst="rect">
            <a:avLst/>
          </a:prstGeom>
          <a:noFill/>
        </p:spPr>
        <p:txBody>
          <a:bodyPr wrap="square">
            <a:spAutoFit/>
          </a:bodyPr>
          <a:lstStyle/>
          <a:p>
            <a:r>
              <a:rPr lang="en-US" b="0" i="0" dirty="0">
                <a:solidFill>
                  <a:srgbClr val="000000"/>
                </a:solidFill>
                <a:effectLst/>
                <a:latin typeface="Verdana" panose="020B0604030504040204" pitchFamily="34" charset="0"/>
              </a:rPr>
              <a:t>Iteration : 4</a:t>
            </a:r>
          </a:p>
          <a:p>
            <a:r>
              <a:rPr lang="en-US" b="0" i="0" dirty="0">
                <a:solidFill>
                  <a:srgbClr val="000000"/>
                </a:solidFill>
                <a:effectLst/>
                <a:latin typeface="Verdana" panose="020B0604030504040204" pitchFamily="34" charset="0"/>
              </a:rPr>
              <a:t>Element scanned  =&gt; 9</a:t>
            </a:r>
          </a:p>
          <a:p>
            <a:r>
              <a:rPr lang="en-US" b="0" i="0" dirty="0">
                <a:solidFill>
                  <a:srgbClr val="000000"/>
                </a:solidFill>
                <a:effectLst/>
                <a:latin typeface="Verdana" panose="020B0604030504040204" pitchFamily="34" charset="0"/>
              </a:rPr>
              <a:t>Operation =&gt; push to stack</a:t>
            </a:r>
            <a:br>
              <a:rPr lang="en-US" b="0" i="0" dirty="0">
                <a:solidFill>
                  <a:srgbClr val="000000"/>
                </a:solidFill>
                <a:effectLst/>
                <a:latin typeface="Verdana" panose="020B0604030504040204" pitchFamily="34" charset="0"/>
              </a:rPr>
            </a:br>
            <a:r>
              <a:rPr lang="en-US" b="1" i="0" dirty="0" err="1">
                <a:solidFill>
                  <a:srgbClr val="000000"/>
                </a:solidFill>
                <a:effectLst/>
                <a:latin typeface="Verdana" panose="020B0604030504040204" pitchFamily="34" charset="0"/>
              </a:rPr>
              <a:t>Stack</a:t>
            </a:r>
            <a:r>
              <a:rPr lang="en-US" b="1" i="0" dirty="0">
                <a:solidFill>
                  <a:srgbClr val="000000"/>
                </a:solidFill>
                <a:effectLst/>
                <a:latin typeface="Verdana" panose="020B0604030504040204" pitchFamily="34" charset="0"/>
              </a:rPr>
              <a:t> </a:t>
            </a:r>
            <a:r>
              <a:rPr lang="en-US" b="0" i="0" dirty="0">
                <a:solidFill>
                  <a:srgbClr val="000000"/>
                </a:solidFill>
                <a:effectLst/>
                <a:latin typeface="Verdana" panose="020B0604030504040204" pitchFamily="34" charset="0"/>
              </a:rPr>
              <a:t>=&gt; 9 , 2</a:t>
            </a:r>
          </a:p>
          <a:p>
            <a:r>
              <a:rPr lang="en-US" b="1" i="0" dirty="0">
                <a:solidFill>
                  <a:srgbClr val="000000"/>
                </a:solidFill>
                <a:effectLst/>
                <a:latin typeface="Verdana" panose="020B0604030504040204" pitchFamily="34" charset="0"/>
              </a:rPr>
              <a:t>Iteration : 5</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Element scanned  =&gt; 6</a:t>
            </a:r>
          </a:p>
          <a:p>
            <a:r>
              <a:rPr lang="en-US" b="0" i="0" dirty="0">
                <a:solidFill>
                  <a:srgbClr val="000000"/>
                </a:solidFill>
                <a:effectLst/>
                <a:latin typeface="Verdana" panose="020B0604030504040204" pitchFamily="34" charset="0"/>
              </a:rPr>
              <a:t>Operation =&gt; push to stack</a:t>
            </a:r>
            <a:br>
              <a:rPr lang="en-US" b="0" i="0" dirty="0">
                <a:solidFill>
                  <a:srgbClr val="000000"/>
                </a:solidFill>
                <a:effectLst/>
                <a:latin typeface="Verdana" panose="020B0604030504040204" pitchFamily="34" charset="0"/>
              </a:rPr>
            </a:br>
            <a:r>
              <a:rPr lang="en-US" b="1" i="0" dirty="0" err="1">
                <a:solidFill>
                  <a:srgbClr val="000000"/>
                </a:solidFill>
                <a:effectLst/>
                <a:latin typeface="Verdana" panose="020B0604030504040204" pitchFamily="34" charset="0"/>
              </a:rPr>
              <a:t>Stack</a:t>
            </a:r>
            <a:r>
              <a:rPr lang="en-US" b="1" i="0" dirty="0">
                <a:solidFill>
                  <a:srgbClr val="000000"/>
                </a:solidFill>
                <a:effectLst/>
                <a:latin typeface="Verdana" panose="020B0604030504040204" pitchFamily="34" charset="0"/>
              </a:rPr>
              <a:t> </a:t>
            </a:r>
            <a:r>
              <a:rPr lang="en-US" b="0" i="0" dirty="0">
                <a:solidFill>
                  <a:srgbClr val="000000"/>
                </a:solidFill>
                <a:effectLst/>
                <a:latin typeface="Verdana" panose="020B0604030504040204" pitchFamily="34" charset="0"/>
              </a:rPr>
              <a:t>=&gt; 6, 9 , 2</a:t>
            </a:r>
          </a:p>
          <a:p>
            <a:r>
              <a:rPr lang="en-US" b="0" i="0" dirty="0">
                <a:solidFill>
                  <a:srgbClr val="000000"/>
                </a:solidFill>
                <a:effectLst/>
                <a:latin typeface="Verdana" panose="020B0604030504040204" pitchFamily="34" charset="0"/>
              </a:rPr>
              <a:t>Iteration : 6</a:t>
            </a:r>
          </a:p>
          <a:p>
            <a:r>
              <a:rPr lang="en-US" b="0" i="0" dirty="0">
                <a:solidFill>
                  <a:srgbClr val="000000"/>
                </a:solidFill>
                <a:effectLst/>
                <a:latin typeface="Verdana" panose="020B0604030504040204" pitchFamily="34" charset="0"/>
              </a:rPr>
              <a:t>Element scanned  =&gt; +</a:t>
            </a:r>
          </a:p>
          <a:p>
            <a:r>
              <a:rPr lang="en-US" b="0" i="0" dirty="0">
                <a:solidFill>
                  <a:srgbClr val="000000"/>
                </a:solidFill>
                <a:effectLst/>
                <a:latin typeface="Verdana" panose="020B0604030504040204" pitchFamily="34" charset="0"/>
              </a:rPr>
              <a:t>Operation =&gt; pop two from stack, perform operation and push back the result.</a:t>
            </a:r>
          </a:p>
          <a:p>
            <a:r>
              <a:rPr lang="en-US" b="0" i="0" dirty="0">
                <a:solidFill>
                  <a:srgbClr val="000000"/>
                </a:solidFill>
                <a:effectLst/>
                <a:latin typeface="Verdana" panose="020B0604030504040204" pitchFamily="34" charset="0"/>
              </a:rPr>
              <a:t>6 + 9 = 15</a:t>
            </a:r>
          </a:p>
          <a:p>
            <a:r>
              <a:rPr lang="en-US" b="1" i="0" dirty="0">
                <a:solidFill>
                  <a:srgbClr val="000000"/>
                </a:solidFill>
                <a:effectLst/>
                <a:latin typeface="Verdana" panose="020B0604030504040204" pitchFamily="34" charset="0"/>
              </a:rPr>
              <a:t>Stack</a:t>
            </a:r>
            <a:r>
              <a:rPr lang="en-US" b="0" i="0" dirty="0">
                <a:solidFill>
                  <a:srgbClr val="000000"/>
                </a:solidFill>
                <a:effectLst/>
                <a:latin typeface="Verdana" panose="020B0604030504040204" pitchFamily="34" charset="0"/>
              </a:rPr>
              <a:t> =&gt;  15 , 2</a:t>
            </a:r>
          </a:p>
        </p:txBody>
      </p:sp>
      <p:sp>
        <p:nvSpPr>
          <p:cNvPr id="3" name="TextBox 2">
            <a:extLst>
              <a:ext uri="{FF2B5EF4-FFF2-40B4-BE49-F238E27FC236}">
                <a16:creationId xmlns:a16="http://schemas.microsoft.com/office/drawing/2014/main" id="{DC5BC9D9-DDE9-0496-F5CA-BA4952400620}"/>
              </a:ext>
            </a:extLst>
          </p:cNvPr>
          <p:cNvSpPr txBox="1"/>
          <p:nvPr/>
        </p:nvSpPr>
        <p:spPr>
          <a:xfrm>
            <a:off x="-10884" y="3872024"/>
            <a:ext cx="6106884" cy="2031325"/>
          </a:xfrm>
          <a:prstGeom prst="rect">
            <a:avLst/>
          </a:prstGeom>
          <a:noFill/>
        </p:spPr>
        <p:txBody>
          <a:bodyPr wrap="square">
            <a:spAutoFit/>
          </a:bodyPr>
          <a:lstStyle/>
          <a:p>
            <a:r>
              <a:rPr lang="en-US" b="0" i="0" dirty="0">
                <a:solidFill>
                  <a:srgbClr val="000000"/>
                </a:solidFill>
                <a:effectLst/>
                <a:latin typeface="Verdana" panose="020B0604030504040204" pitchFamily="34" charset="0"/>
              </a:rPr>
              <a:t>Iteration : 7</a:t>
            </a:r>
          </a:p>
          <a:p>
            <a:r>
              <a:rPr lang="en-US" b="0" i="0" dirty="0">
                <a:solidFill>
                  <a:srgbClr val="000000"/>
                </a:solidFill>
                <a:effectLst/>
                <a:latin typeface="Verdana" panose="020B0604030504040204" pitchFamily="34" charset="0"/>
              </a:rPr>
              <a:t>Element scanned  =&gt; *</a:t>
            </a:r>
          </a:p>
          <a:p>
            <a:r>
              <a:rPr lang="en-US" b="0" i="0" dirty="0">
                <a:solidFill>
                  <a:srgbClr val="000000"/>
                </a:solidFill>
                <a:effectLst/>
                <a:latin typeface="Verdana" panose="020B0604030504040204" pitchFamily="34" charset="0"/>
              </a:rPr>
              <a:t>Operation =&gt; pop two from stack, perform operation and push back the result.</a:t>
            </a:r>
          </a:p>
          <a:p>
            <a:r>
              <a:rPr lang="en-US" b="0" i="0" dirty="0">
                <a:solidFill>
                  <a:srgbClr val="000000"/>
                </a:solidFill>
                <a:effectLst/>
                <a:latin typeface="Verdana" panose="020B0604030504040204" pitchFamily="34" charset="0"/>
              </a:rPr>
              <a:t>15 * 2 = 30</a:t>
            </a:r>
            <a:br>
              <a:rPr lang="en-US" b="0" i="0" dirty="0">
                <a:solidFill>
                  <a:srgbClr val="000000"/>
                </a:solidFill>
                <a:effectLst/>
                <a:latin typeface="Verdana" panose="020B0604030504040204" pitchFamily="34" charset="0"/>
              </a:rPr>
            </a:br>
            <a:r>
              <a:rPr lang="en-US" b="1" i="0" dirty="0">
                <a:solidFill>
                  <a:srgbClr val="000000"/>
                </a:solidFill>
                <a:effectLst/>
                <a:latin typeface="Verdana" panose="020B0604030504040204" pitchFamily="34" charset="0"/>
              </a:rPr>
              <a:t>Stack </a:t>
            </a:r>
            <a:r>
              <a:rPr lang="en-US" b="0" i="0" dirty="0">
                <a:solidFill>
                  <a:srgbClr val="000000"/>
                </a:solidFill>
                <a:effectLst/>
                <a:latin typeface="Verdana" panose="020B0604030504040204" pitchFamily="34" charset="0"/>
              </a:rPr>
              <a:t>=&gt; 30</a:t>
            </a:r>
          </a:p>
          <a:p>
            <a:r>
              <a:rPr lang="en-US" b="0" i="0" dirty="0">
                <a:solidFill>
                  <a:srgbClr val="000000"/>
                </a:solidFill>
                <a:effectLst/>
                <a:latin typeface="Verdana" panose="020B0604030504040204" pitchFamily="34" charset="0"/>
              </a:rPr>
              <a:t>End =&gt; return top of stack, result = 30.</a:t>
            </a:r>
          </a:p>
        </p:txBody>
      </p:sp>
      <p:sp>
        <p:nvSpPr>
          <p:cNvPr id="4" name="Footer Placeholder 3">
            <a:extLst>
              <a:ext uri="{FF2B5EF4-FFF2-40B4-BE49-F238E27FC236}">
                <a16:creationId xmlns:a16="http://schemas.microsoft.com/office/drawing/2014/main" id="{239B2A0A-E9DA-AE1E-3DFA-10A14A78DEEC}"/>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46109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valuation of Prefix expression - Manoj Agarwal">
            <a:extLst>
              <a:ext uri="{FF2B5EF4-FFF2-40B4-BE49-F238E27FC236}">
                <a16:creationId xmlns:a16="http://schemas.microsoft.com/office/drawing/2014/main" id="{B2E90816-63A9-6884-C1B9-A8B743CFB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0627"/>
            <a:ext cx="12155456" cy="630282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0A21388-E704-BE86-887C-785D0FDB2F2B}"/>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543357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8E954-16D9-7A9B-FCF0-9E4AEB61DE9D}"/>
              </a:ext>
            </a:extLst>
          </p:cNvPr>
          <p:cNvSpPr>
            <a:spLocks noGrp="1"/>
          </p:cNvSpPr>
          <p:nvPr>
            <p:ph type="title"/>
          </p:nvPr>
        </p:nvSpPr>
        <p:spPr/>
        <p:txBody>
          <a:bodyPr/>
          <a:lstStyle/>
          <a:p>
            <a:pPr algn="r"/>
            <a:r>
              <a:rPr lang="en-IN" b="1" u="sng" dirty="0"/>
              <a:t>Done With STACKS!!!</a:t>
            </a:r>
          </a:p>
        </p:txBody>
      </p:sp>
      <p:sp>
        <p:nvSpPr>
          <p:cNvPr id="4" name="Text Placeholder 3">
            <a:extLst>
              <a:ext uri="{FF2B5EF4-FFF2-40B4-BE49-F238E27FC236}">
                <a16:creationId xmlns:a16="http://schemas.microsoft.com/office/drawing/2014/main" id="{DF0D8B37-A28B-A82A-AE8E-13D51E90C7EB}"/>
              </a:ext>
            </a:extLst>
          </p:cNvPr>
          <p:cNvSpPr>
            <a:spLocks noGrp="1"/>
          </p:cNvSpPr>
          <p:nvPr>
            <p:ph type="body" sz="half" idx="2"/>
          </p:nvPr>
        </p:nvSpPr>
        <p:spPr/>
        <p:txBody>
          <a:bodyPr>
            <a:normAutofit/>
          </a:bodyPr>
          <a:lstStyle/>
          <a:p>
            <a:pPr algn="r"/>
            <a:r>
              <a:rPr lang="en-IN" sz="3600" dirty="0"/>
              <a:t>Thank you </a:t>
            </a:r>
            <a:r>
              <a:rPr lang="en-IN" sz="3600" b="1" dirty="0"/>
              <a:t>!!!</a:t>
            </a:r>
            <a:r>
              <a:rPr lang="en-IN" sz="3600" dirty="0"/>
              <a:t> </a:t>
            </a:r>
          </a:p>
        </p:txBody>
      </p:sp>
      <p:pic>
        <p:nvPicPr>
          <p:cNvPr id="3074" name="Picture 2" descr="Stack Data Structure - GeeksforGeeks">
            <a:extLst>
              <a:ext uri="{FF2B5EF4-FFF2-40B4-BE49-F238E27FC236}">
                <a16:creationId xmlns:a16="http://schemas.microsoft.com/office/drawing/2014/main" id="{2EE87687-11F2-D8E5-3577-D2EF0018012A}"/>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9687" b="9687"/>
          <a:stretch>
            <a:fillRect/>
          </a:stretch>
        </p:blipFill>
        <p:spPr bwMode="auto">
          <a:xfrm>
            <a:off x="0" y="-65088"/>
            <a:ext cx="12192000" cy="49149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End Stock Video Footage for Free Download">
            <a:extLst>
              <a:ext uri="{FF2B5EF4-FFF2-40B4-BE49-F238E27FC236}">
                <a16:creationId xmlns:a16="http://schemas.microsoft.com/office/drawing/2014/main" id="{42B2F0D7-FAF9-3DB0-8909-0AD5AE4C0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61682"/>
            <a:ext cx="5682343" cy="319631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4CC4710-8849-EFE6-7652-284326B3DBA3}"/>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2401934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5DCC95-3AB0-4928-6D80-C9823FDDD09C}"/>
              </a:ext>
            </a:extLst>
          </p:cNvPr>
          <p:cNvSpPr/>
          <p:nvPr/>
        </p:nvSpPr>
        <p:spPr>
          <a:xfrm>
            <a:off x="-84364" y="1998424"/>
            <a:ext cx="12360728" cy="1430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8800" b="1" dirty="0">
                <a:latin typeface="Agency FB" panose="020B0503020202020204" pitchFamily="34" charset="0"/>
              </a:rPr>
              <a:t>QUEUES </a:t>
            </a:r>
          </a:p>
        </p:txBody>
      </p:sp>
      <p:pic>
        <p:nvPicPr>
          <p:cNvPr id="4100" name="Picture 4" descr="8 simple ways to reduce queues in your retail store">
            <a:extLst>
              <a:ext uri="{FF2B5EF4-FFF2-40B4-BE49-F238E27FC236}">
                <a16:creationId xmlns:a16="http://schemas.microsoft.com/office/drawing/2014/main" id="{D230EBCD-BDF3-1E2F-83E7-9332AB319B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284" t="15964"/>
          <a:stretch/>
        </p:blipFill>
        <p:spPr bwMode="auto">
          <a:xfrm>
            <a:off x="0" y="0"/>
            <a:ext cx="3838916" cy="199842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Queue in C++ | Real Life Example of Queue">
            <a:extLst>
              <a:ext uri="{FF2B5EF4-FFF2-40B4-BE49-F238E27FC236}">
                <a16:creationId xmlns:a16="http://schemas.microsoft.com/office/drawing/2014/main" id="{C35043DF-45BC-2701-33D2-F654B2B3D1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2008"/>
          <a:stretch/>
        </p:blipFill>
        <p:spPr bwMode="auto">
          <a:xfrm>
            <a:off x="3838916" y="82392"/>
            <a:ext cx="3838916" cy="191603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ta Structure and Algorithms - Queue">
            <a:extLst>
              <a:ext uri="{FF2B5EF4-FFF2-40B4-BE49-F238E27FC236}">
                <a16:creationId xmlns:a16="http://schemas.microsoft.com/office/drawing/2014/main" id="{CCDA0855-C6C8-C365-D921-D64EA294F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5551" y="914400"/>
            <a:ext cx="4412319" cy="10715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02EFF5-23AF-4E23-8C59-57A0401A4829}"/>
              </a:ext>
            </a:extLst>
          </p:cNvPr>
          <p:cNvSpPr txBox="1"/>
          <p:nvPr/>
        </p:nvSpPr>
        <p:spPr>
          <a:xfrm>
            <a:off x="2090057" y="3766457"/>
            <a:ext cx="12094029" cy="1754326"/>
          </a:xfrm>
          <a:prstGeom prst="rect">
            <a:avLst/>
          </a:prstGeom>
          <a:noFill/>
        </p:spPr>
        <p:txBody>
          <a:bodyPr wrap="square" rtlCol="0">
            <a:spAutoFit/>
          </a:bodyPr>
          <a:lstStyle/>
          <a:p>
            <a:pPr marL="285750" indent="-285750" algn="just">
              <a:buFont typeface="Wingdings" panose="05000000000000000000" pitchFamily="2" charset="2"/>
              <a:buChar char="q"/>
            </a:pPr>
            <a:r>
              <a:rPr lang="en-IN" dirty="0"/>
              <a:t>Queue representation in memory using array</a:t>
            </a:r>
          </a:p>
          <a:p>
            <a:pPr marL="285750" indent="-285750" algn="just">
              <a:buFont typeface="Wingdings" panose="05000000000000000000" pitchFamily="2" charset="2"/>
              <a:buChar char="q"/>
            </a:pPr>
            <a:r>
              <a:rPr lang="en-IN" dirty="0"/>
              <a:t>Queue as ADT</a:t>
            </a:r>
          </a:p>
          <a:p>
            <a:pPr marL="285750" indent="-285750" algn="just">
              <a:buFont typeface="Wingdings" panose="05000000000000000000" pitchFamily="2" charset="2"/>
              <a:buChar char="q"/>
            </a:pPr>
            <a:r>
              <a:rPr lang="en-IN" dirty="0"/>
              <a:t>Types of Queues</a:t>
            </a:r>
          </a:p>
          <a:p>
            <a:pPr marL="285750" indent="-285750" algn="just">
              <a:buFont typeface="Wingdings" panose="05000000000000000000" pitchFamily="2" charset="2"/>
              <a:buChar char="q"/>
            </a:pPr>
            <a:r>
              <a:rPr lang="en-IN" dirty="0"/>
              <a:t>Queue operations</a:t>
            </a:r>
          </a:p>
          <a:p>
            <a:pPr marL="285750" indent="-285750" algn="just">
              <a:buFont typeface="Wingdings" panose="05000000000000000000" pitchFamily="2" charset="2"/>
              <a:buChar char="q"/>
            </a:pPr>
            <a:r>
              <a:rPr lang="en-IN" dirty="0"/>
              <a:t>Queue operation conditions.</a:t>
            </a:r>
          </a:p>
          <a:p>
            <a:pPr marL="285750" indent="-285750" algn="just">
              <a:buFont typeface="Wingdings" panose="05000000000000000000" pitchFamily="2" charset="2"/>
              <a:buChar char="q"/>
            </a:pPr>
            <a:r>
              <a:rPr lang="en-IN" dirty="0"/>
              <a:t>Applications of queues. </a:t>
            </a:r>
          </a:p>
        </p:txBody>
      </p:sp>
      <p:sp>
        <p:nvSpPr>
          <p:cNvPr id="4" name="Footer Placeholder 3">
            <a:extLst>
              <a:ext uri="{FF2B5EF4-FFF2-40B4-BE49-F238E27FC236}">
                <a16:creationId xmlns:a16="http://schemas.microsoft.com/office/drawing/2014/main" id="{A4BABD30-0DBB-6BE9-73C2-1A82C50E0532}"/>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8254997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B1B8F-4C37-7170-4AAC-4169679FFE4F}"/>
              </a:ext>
            </a:extLst>
          </p:cNvPr>
          <p:cNvSpPr>
            <a:spLocks noGrp="1"/>
          </p:cNvSpPr>
          <p:nvPr>
            <p:ph type="title"/>
          </p:nvPr>
        </p:nvSpPr>
        <p:spPr/>
        <p:txBody>
          <a:bodyPr/>
          <a:lstStyle/>
          <a:p>
            <a:r>
              <a:rPr lang="en-IN" b="1" u="sng" dirty="0"/>
              <a:t>What is Queue?</a:t>
            </a:r>
          </a:p>
        </p:txBody>
      </p:sp>
      <p:sp>
        <p:nvSpPr>
          <p:cNvPr id="4" name="TextBox 3">
            <a:extLst>
              <a:ext uri="{FF2B5EF4-FFF2-40B4-BE49-F238E27FC236}">
                <a16:creationId xmlns:a16="http://schemas.microsoft.com/office/drawing/2014/main" id="{140A6624-E1D8-65AF-B62F-5395BBA5098A}"/>
              </a:ext>
            </a:extLst>
          </p:cNvPr>
          <p:cNvSpPr txBox="1"/>
          <p:nvPr/>
        </p:nvSpPr>
        <p:spPr>
          <a:xfrm>
            <a:off x="1012370" y="2014754"/>
            <a:ext cx="11179629" cy="2585323"/>
          </a:xfrm>
          <a:prstGeom prst="rect">
            <a:avLst/>
          </a:prstGeom>
          <a:noFill/>
        </p:spPr>
        <p:txBody>
          <a:bodyPr wrap="square">
            <a:spAutoFit/>
          </a:bodyPr>
          <a:lstStyle/>
          <a:p>
            <a:r>
              <a:rPr lang="en-US" dirty="0"/>
              <a:t>Queue is the data structure that is similar to the queue in the real world. </a:t>
            </a:r>
          </a:p>
          <a:p>
            <a:r>
              <a:rPr lang="en-US" dirty="0"/>
              <a:t>• A queue is a data structure in which whatever comes first will go out first, and it follows the FIFO (First-In-First-Out) policy.</a:t>
            </a:r>
          </a:p>
          <a:p>
            <a:r>
              <a:rPr lang="en-US" dirty="0"/>
              <a:t>• Queue can also be defined as the list or collection in which the insertion is done from one end known as the rear end or the tail of the queue,</a:t>
            </a:r>
          </a:p>
          <a:p>
            <a:r>
              <a:rPr lang="en-US" dirty="0"/>
              <a:t>• Whereas the deletion is done from another end known as the front end or the head of the queue. </a:t>
            </a:r>
          </a:p>
          <a:p>
            <a:r>
              <a:rPr lang="en-US" dirty="0"/>
              <a:t>• The real-world example of a queue is the ticket queue outside a cinema hall, where the person who enters first in the queue gets the ticket first, and the last person enters in the queue gets the ticket at last. Similar approach is followed in the queue in data structure.</a:t>
            </a:r>
            <a:endParaRPr lang="en-IN" dirty="0"/>
          </a:p>
        </p:txBody>
      </p:sp>
      <p:pic>
        <p:nvPicPr>
          <p:cNvPr id="6" name="Picture 5">
            <a:extLst>
              <a:ext uri="{FF2B5EF4-FFF2-40B4-BE49-F238E27FC236}">
                <a16:creationId xmlns:a16="http://schemas.microsoft.com/office/drawing/2014/main" id="{2BF22747-E45A-510A-EA25-49DD01D0F61B}"/>
              </a:ext>
            </a:extLst>
          </p:cNvPr>
          <p:cNvPicPr>
            <a:picLocks noChangeAspect="1"/>
          </p:cNvPicPr>
          <p:nvPr/>
        </p:nvPicPr>
        <p:blipFill rotWithShape="1">
          <a:blip r:embed="rId2"/>
          <a:srcRect l="16517" t="62302" r="19643" b="13969"/>
          <a:stretch/>
        </p:blipFill>
        <p:spPr>
          <a:xfrm>
            <a:off x="0" y="5230619"/>
            <a:ext cx="12377057" cy="1627381"/>
          </a:xfrm>
          <a:prstGeom prst="rect">
            <a:avLst/>
          </a:prstGeom>
        </p:spPr>
      </p:pic>
      <p:sp>
        <p:nvSpPr>
          <p:cNvPr id="7" name="Footer Placeholder 6">
            <a:extLst>
              <a:ext uri="{FF2B5EF4-FFF2-40B4-BE49-F238E27FC236}">
                <a16:creationId xmlns:a16="http://schemas.microsoft.com/office/drawing/2014/main" id="{F048549E-4DA1-0753-6B9E-E47C98061971}"/>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42098645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2438-47DD-0B5F-AB4A-067C219FE495}"/>
              </a:ext>
            </a:extLst>
          </p:cNvPr>
          <p:cNvSpPr>
            <a:spLocks noGrp="1"/>
          </p:cNvSpPr>
          <p:nvPr>
            <p:ph type="title"/>
          </p:nvPr>
        </p:nvSpPr>
        <p:spPr/>
        <p:txBody>
          <a:bodyPr/>
          <a:lstStyle/>
          <a:p>
            <a:r>
              <a:rPr lang="en-US" dirty="0"/>
              <a:t>Advantages  &amp; Disadvantages of Queue</a:t>
            </a:r>
            <a:endParaRPr lang="en-IN" dirty="0"/>
          </a:p>
        </p:txBody>
      </p:sp>
      <p:sp>
        <p:nvSpPr>
          <p:cNvPr id="6" name="TextBox 5">
            <a:extLst>
              <a:ext uri="{FF2B5EF4-FFF2-40B4-BE49-F238E27FC236}">
                <a16:creationId xmlns:a16="http://schemas.microsoft.com/office/drawing/2014/main" id="{88DE37A8-C8E3-A529-F87E-E1EC13A054C8}"/>
              </a:ext>
            </a:extLst>
          </p:cNvPr>
          <p:cNvSpPr txBox="1"/>
          <p:nvPr/>
        </p:nvSpPr>
        <p:spPr>
          <a:xfrm>
            <a:off x="30480" y="1997839"/>
            <a:ext cx="5967549" cy="2862322"/>
          </a:xfrm>
          <a:prstGeom prst="rect">
            <a:avLst/>
          </a:prstGeom>
          <a:noFill/>
        </p:spPr>
        <p:txBody>
          <a:bodyPr wrap="square">
            <a:spAutoFit/>
          </a:bodyPr>
          <a:lstStyle/>
          <a:p>
            <a:r>
              <a:rPr lang="en-US" dirty="0"/>
              <a:t>Advantages of Queue</a:t>
            </a:r>
          </a:p>
          <a:p>
            <a:r>
              <a:rPr lang="en-US" dirty="0"/>
              <a:t>• A large amount of data can be managed efficiently with ease. • Operations such as insertion and deletion can be performed with ease as it follows the first in first out rule. </a:t>
            </a:r>
          </a:p>
          <a:p>
            <a:r>
              <a:rPr lang="en-US" dirty="0"/>
              <a:t>• Queues are useful when a particular service is used by multiple consumers. </a:t>
            </a:r>
          </a:p>
          <a:p>
            <a:r>
              <a:rPr lang="en-US" dirty="0"/>
              <a:t>• Queues are fast in speed for data inter-process communication. </a:t>
            </a:r>
          </a:p>
          <a:p>
            <a:r>
              <a:rPr lang="en-US" dirty="0"/>
              <a:t>• Queues can be used in the implementation of other data structures. </a:t>
            </a:r>
            <a:endParaRPr lang="en-IN" dirty="0"/>
          </a:p>
        </p:txBody>
      </p:sp>
      <p:sp>
        <p:nvSpPr>
          <p:cNvPr id="8" name="TextBox 7">
            <a:extLst>
              <a:ext uri="{FF2B5EF4-FFF2-40B4-BE49-F238E27FC236}">
                <a16:creationId xmlns:a16="http://schemas.microsoft.com/office/drawing/2014/main" id="{1FF76A1E-69EC-442A-B727-36BDBD847C0C}"/>
              </a:ext>
            </a:extLst>
          </p:cNvPr>
          <p:cNvSpPr txBox="1"/>
          <p:nvPr/>
        </p:nvSpPr>
        <p:spPr>
          <a:xfrm>
            <a:off x="6370319" y="2298284"/>
            <a:ext cx="5712823" cy="2308324"/>
          </a:xfrm>
          <a:prstGeom prst="rect">
            <a:avLst/>
          </a:prstGeom>
          <a:noFill/>
        </p:spPr>
        <p:txBody>
          <a:bodyPr wrap="square">
            <a:spAutoFit/>
          </a:bodyPr>
          <a:lstStyle/>
          <a:p>
            <a:r>
              <a:rPr lang="en-US" dirty="0"/>
              <a:t>Disadvantages of Queue: </a:t>
            </a:r>
          </a:p>
          <a:p>
            <a:r>
              <a:rPr lang="en-US" dirty="0"/>
              <a:t>• The operations such as insertion and deletion of elements from the middle are time consuming. </a:t>
            </a:r>
          </a:p>
          <a:p>
            <a:r>
              <a:rPr lang="en-US" dirty="0"/>
              <a:t>• Limited Space. </a:t>
            </a:r>
          </a:p>
          <a:p>
            <a:r>
              <a:rPr lang="en-US" dirty="0"/>
              <a:t>• In a classical queue, a new element can only be inserted when the existing elements are deleted from the queue. </a:t>
            </a:r>
          </a:p>
          <a:p>
            <a:r>
              <a:rPr lang="en-US" dirty="0"/>
              <a:t>• Searching an element takes O(N) time. </a:t>
            </a:r>
          </a:p>
          <a:p>
            <a:r>
              <a:rPr lang="en-US" dirty="0"/>
              <a:t>• Maximum size of a queue must be defined prior.</a:t>
            </a:r>
            <a:endParaRPr lang="en-IN" dirty="0"/>
          </a:p>
        </p:txBody>
      </p:sp>
      <p:cxnSp>
        <p:nvCxnSpPr>
          <p:cNvPr id="10" name="Straight Connector 9">
            <a:extLst>
              <a:ext uri="{FF2B5EF4-FFF2-40B4-BE49-F238E27FC236}">
                <a16:creationId xmlns:a16="http://schemas.microsoft.com/office/drawing/2014/main" id="{41CC3D3D-B6B7-31EC-1C33-18D97FC5835A}"/>
              </a:ext>
            </a:extLst>
          </p:cNvPr>
          <p:cNvCxnSpPr/>
          <p:nvPr/>
        </p:nvCxnSpPr>
        <p:spPr>
          <a:xfrm>
            <a:off x="5998029" y="1737360"/>
            <a:ext cx="0" cy="4706983"/>
          </a:xfrm>
          <a:prstGeom prst="line">
            <a:avLst/>
          </a:prstGeom>
        </p:spPr>
        <p:style>
          <a:lnRef idx="1">
            <a:schemeClr val="dk1"/>
          </a:lnRef>
          <a:fillRef idx="0">
            <a:schemeClr val="dk1"/>
          </a:fillRef>
          <a:effectRef idx="0">
            <a:schemeClr val="dk1"/>
          </a:effectRef>
          <a:fontRef idx="minor">
            <a:schemeClr val="tx1"/>
          </a:fontRef>
        </p:style>
      </p:cxnSp>
      <p:sp>
        <p:nvSpPr>
          <p:cNvPr id="11" name="Footer Placeholder 10">
            <a:extLst>
              <a:ext uri="{FF2B5EF4-FFF2-40B4-BE49-F238E27FC236}">
                <a16:creationId xmlns:a16="http://schemas.microsoft.com/office/drawing/2014/main" id="{D120A3AE-F639-4E58-CB6A-7F5A15198981}"/>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536349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E9316-E932-E4BA-CD8A-79B06A88BBF2}"/>
              </a:ext>
            </a:extLst>
          </p:cNvPr>
          <p:cNvSpPr>
            <a:spLocks noGrp="1"/>
          </p:cNvSpPr>
          <p:nvPr>
            <p:ph type="title"/>
          </p:nvPr>
        </p:nvSpPr>
        <p:spPr/>
        <p:txBody>
          <a:bodyPr>
            <a:normAutofit/>
          </a:bodyPr>
          <a:lstStyle/>
          <a:p>
            <a:r>
              <a:rPr lang="en-US" sz="3200" b="0" i="0" u="sng" dirty="0">
                <a:solidFill>
                  <a:srgbClr val="343541"/>
                </a:solidFill>
                <a:effectLst/>
                <a:latin typeface="Söhne"/>
              </a:rPr>
              <a:t>Queue representation in memory using array</a:t>
            </a:r>
            <a:endParaRPr lang="en-IN" sz="3200" u="sng" dirty="0"/>
          </a:p>
        </p:txBody>
      </p:sp>
      <p:pic>
        <p:nvPicPr>
          <p:cNvPr id="5122" name="Picture 2" descr="Queues Objectives: Describe a queue - ppt video online download">
            <a:extLst>
              <a:ext uri="{FF2B5EF4-FFF2-40B4-BE49-F238E27FC236}">
                <a16:creationId xmlns:a16="http://schemas.microsoft.com/office/drawing/2014/main" id="{C0751673-8F6D-C87A-85E9-58F96A0D4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2950028"/>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85F113-8AFC-846B-6B17-F99FEA252F3B}"/>
              </a:ext>
            </a:extLst>
          </p:cNvPr>
          <p:cNvSpPr txBox="1"/>
          <p:nvPr/>
        </p:nvSpPr>
        <p:spPr>
          <a:xfrm>
            <a:off x="1097280" y="1882029"/>
            <a:ext cx="11094720" cy="646331"/>
          </a:xfrm>
          <a:prstGeom prst="rect">
            <a:avLst/>
          </a:prstGeom>
          <a:noFill/>
        </p:spPr>
        <p:txBody>
          <a:bodyPr wrap="square">
            <a:spAutoFit/>
          </a:bodyPr>
          <a:lstStyle/>
          <a:p>
            <a:r>
              <a:rPr lang="en-US" b="0" i="0" dirty="0">
                <a:solidFill>
                  <a:srgbClr val="374151"/>
                </a:solidFill>
                <a:effectLst/>
                <a:latin typeface="Söhne"/>
              </a:rPr>
              <a:t>A queue can be efficiently represented in memory using an array. In this representation, you typically use two pointers: one for the front of the queue and another for the rear</a:t>
            </a:r>
            <a:endParaRPr lang="en-IN" dirty="0"/>
          </a:p>
        </p:txBody>
      </p:sp>
      <p:pic>
        <p:nvPicPr>
          <p:cNvPr id="5126" name="Picture 6" descr="Array implementation of queue (Simple) - GeeksforGeeks">
            <a:extLst>
              <a:ext uri="{FF2B5EF4-FFF2-40B4-BE49-F238E27FC236}">
                <a16:creationId xmlns:a16="http://schemas.microsoft.com/office/drawing/2014/main" id="{7B074363-CEB0-26D2-F519-8000CE797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973" y="2667767"/>
            <a:ext cx="6760027" cy="399352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BC5EACC8-44A0-F4B6-CA1B-2A2C34FC45D8}"/>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4576194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F292D-F6BD-3387-088E-53445075B45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057EDEA7-B433-D57C-6D7D-4D05BDE24269}"/>
              </a:ext>
            </a:extLst>
          </p:cNvPr>
          <p:cNvPicPr>
            <a:picLocks noChangeAspect="1"/>
          </p:cNvPicPr>
          <p:nvPr/>
        </p:nvPicPr>
        <p:blipFill rotWithShape="1">
          <a:blip r:embed="rId2"/>
          <a:srcRect r="8750"/>
          <a:stretch/>
        </p:blipFill>
        <p:spPr>
          <a:xfrm>
            <a:off x="30480" y="-239486"/>
            <a:ext cx="12161520" cy="6583680"/>
          </a:xfrm>
          <a:prstGeom prst="rect">
            <a:avLst/>
          </a:prstGeom>
        </p:spPr>
      </p:pic>
      <p:sp>
        <p:nvSpPr>
          <p:cNvPr id="5" name="Footer Placeholder 4">
            <a:extLst>
              <a:ext uri="{FF2B5EF4-FFF2-40B4-BE49-F238E27FC236}">
                <a16:creationId xmlns:a16="http://schemas.microsoft.com/office/drawing/2014/main" id="{116322BC-DBFC-B7BA-1BB9-07AA8869A80F}"/>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399376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D5F8-23A1-949C-EE72-E480F3DCB4EE}"/>
              </a:ext>
            </a:extLst>
          </p:cNvPr>
          <p:cNvSpPr>
            <a:spLocks noGrp="1"/>
          </p:cNvSpPr>
          <p:nvPr>
            <p:ph type="title"/>
          </p:nvPr>
        </p:nvSpPr>
        <p:spPr/>
        <p:txBody>
          <a:bodyPr/>
          <a:lstStyle/>
          <a:p>
            <a:r>
              <a:rPr lang="en-US" b="0" i="0" dirty="0">
                <a:solidFill>
                  <a:srgbClr val="374151"/>
                </a:solidFill>
                <a:effectLst/>
                <a:latin typeface="Söhne"/>
              </a:rPr>
              <a:t>Queue as Abstract Data Type (ADT),</a:t>
            </a:r>
            <a:endParaRPr lang="en-IN" dirty="0"/>
          </a:p>
        </p:txBody>
      </p:sp>
      <p:sp>
        <p:nvSpPr>
          <p:cNvPr id="4" name="TextBox 3">
            <a:extLst>
              <a:ext uri="{FF2B5EF4-FFF2-40B4-BE49-F238E27FC236}">
                <a16:creationId xmlns:a16="http://schemas.microsoft.com/office/drawing/2014/main" id="{6821BF04-3DC2-CC71-BD15-748BB136DDEC}"/>
              </a:ext>
            </a:extLst>
          </p:cNvPr>
          <p:cNvSpPr txBox="1"/>
          <p:nvPr/>
        </p:nvSpPr>
        <p:spPr>
          <a:xfrm>
            <a:off x="971005" y="1787434"/>
            <a:ext cx="10310949" cy="4524315"/>
          </a:xfrm>
          <a:prstGeom prst="rect">
            <a:avLst/>
          </a:prstGeom>
          <a:noFill/>
        </p:spPr>
        <p:txBody>
          <a:bodyPr wrap="square">
            <a:spAutoFit/>
          </a:bodyPr>
          <a:lstStyle/>
          <a:p>
            <a:pPr algn="just"/>
            <a:r>
              <a:rPr lang="en-US" b="0" i="0" dirty="0">
                <a:solidFill>
                  <a:srgbClr val="374151"/>
                </a:solidFill>
                <a:effectLst/>
                <a:latin typeface="Söhne"/>
              </a:rPr>
              <a:t>A Queue, as an Abstract Data Type (ADT), is a linear data structure that follows the First-In-First-Out (FIFO) principle. It has two main operations: enqueue, which adds an element to the back of the queue, and dequeue, which removes an element from the front of the queue. Additionally, a queue ADT typically includes operations for checking if the queue is empty, finding its size, and peeking at the front element without removing it.</a:t>
            </a:r>
          </a:p>
          <a:p>
            <a:pPr algn="just"/>
            <a:r>
              <a:rPr lang="en-US" dirty="0">
                <a:solidFill>
                  <a:srgbClr val="374151"/>
                </a:solidFill>
                <a:latin typeface="Söhne"/>
              </a:rPr>
              <a:t>The definition of an ADT clearly states that for a data structure to be abstract . It should have two following </a:t>
            </a:r>
            <a:r>
              <a:rPr lang="en-US" dirty="0" err="1">
                <a:solidFill>
                  <a:srgbClr val="374151"/>
                </a:solidFill>
                <a:latin typeface="Söhne"/>
              </a:rPr>
              <a:t>charachterics</a:t>
            </a:r>
            <a:r>
              <a:rPr lang="en-US" dirty="0">
                <a:solidFill>
                  <a:srgbClr val="374151"/>
                </a:solidFill>
                <a:latin typeface="Söhne"/>
              </a:rPr>
              <a:t> –</a:t>
            </a:r>
          </a:p>
          <a:p>
            <a:pPr marL="342900" indent="-342900" algn="just">
              <a:buFont typeface="+mj-lt"/>
              <a:buAutoNum type="arabicPeriod"/>
            </a:pPr>
            <a:r>
              <a:rPr lang="en-US" dirty="0">
                <a:solidFill>
                  <a:srgbClr val="374151"/>
                </a:solidFill>
                <a:latin typeface="Söhne"/>
              </a:rPr>
              <a:t>There should ne a particular way in which components related to each other,</a:t>
            </a:r>
          </a:p>
          <a:p>
            <a:pPr marL="342900" indent="-342900" algn="just">
              <a:buFont typeface="+mj-lt"/>
              <a:buAutoNum type="arabicPeriod"/>
            </a:pPr>
            <a:r>
              <a:rPr lang="en-US" dirty="0">
                <a:solidFill>
                  <a:srgbClr val="374151"/>
                </a:solidFill>
                <a:latin typeface="Söhne"/>
              </a:rPr>
              <a:t>A statement of operations that can be performed on elements of the  ADT should be specified.</a:t>
            </a:r>
          </a:p>
          <a:p>
            <a:pPr algn="just"/>
            <a:r>
              <a:rPr lang="en-US" dirty="0">
                <a:solidFill>
                  <a:srgbClr val="374151"/>
                </a:solidFill>
                <a:latin typeface="Söhne"/>
              </a:rPr>
              <a:t>Thus a queue an ADT , Can be defined as follows.</a:t>
            </a:r>
          </a:p>
          <a:p>
            <a:pPr algn="just"/>
            <a:r>
              <a:rPr lang="en-US" dirty="0">
                <a:solidFill>
                  <a:srgbClr val="374151"/>
                </a:solidFill>
                <a:latin typeface="Söhne"/>
              </a:rPr>
              <a:t>A queue of elements of type A is a finite sequence of elements A together with following operations.</a:t>
            </a:r>
          </a:p>
          <a:p>
            <a:pPr marL="285750" indent="-285750" algn="just">
              <a:buFont typeface="Arial" panose="020B0604020202020204" pitchFamily="34" charset="0"/>
              <a:buChar char="•"/>
            </a:pPr>
            <a:r>
              <a:rPr lang="en-US" dirty="0">
                <a:solidFill>
                  <a:srgbClr val="374151"/>
                </a:solidFill>
                <a:latin typeface="Söhne"/>
              </a:rPr>
              <a:t>Initialize a queue to be empty </a:t>
            </a:r>
          </a:p>
          <a:p>
            <a:pPr marL="285750" indent="-285750" algn="just">
              <a:buFont typeface="Arial" panose="020B0604020202020204" pitchFamily="34" charset="0"/>
              <a:buChar char="•"/>
            </a:pPr>
            <a:r>
              <a:rPr lang="en-US" dirty="0">
                <a:solidFill>
                  <a:srgbClr val="374151"/>
                </a:solidFill>
                <a:latin typeface="Söhne"/>
              </a:rPr>
              <a:t>Determine if a queue is empty or not</a:t>
            </a:r>
          </a:p>
          <a:p>
            <a:pPr marL="285750" indent="-285750" algn="just">
              <a:buFont typeface="Arial" panose="020B0604020202020204" pitchFamily="34" charset="0"/>
              <a:buChar char="•"/>
            </a:pPr>
            <a:r>
              <a:rPr lang="en-US" dirty="0">
                <a:solidFill>
                  <a:srgbClr val="374151"/>
                </a:solidFill>
                <a:latin typeface="Söhne"/>
              </a:rPr>
              <a:t>Insert a new element after the last element in a queue , if it is not full</a:t>
            </a:r>
          </a:p>
          <a:p>
            <a:pPr marL="285750" indent="-285750" algn="just">
              <a:buFont typeface="Arial" panose="020B0604020202020204" pitchFamily="34" charset="0"/>
              <a:buChar char="•"/>
            </a:pPr>
            <a:r>
              <a:rPr lang="en-US" dirty="0" err="1">
                <a:solidFill>
                  <a:srgbClr val="374151"/>
                </a:solidFill>
                <a:latin typeface="Söhne"/>
              </a:rPr>
              <a:t>Retrive</a:t>
            </a:r>
            <a:r>
              <a:rPr lang="en-US" dirty="0">
                <a:solidFill>
                  <a:srgbClr val="374151"/>
                </a:solidFill>
                <a:latin typeface="Söhne"/>
              </a:rPr>
              <a:t> the first element of a queue , if it is not empty </a:t>
            </a:r>
          </a:p>
          <a:p>
            <a:pPr marL="285750" indent="-285750" algn="just">
              <a:buFont typeface="Arial" panose="020B0604020202020204" pitchFamily="34" charset="0"/>
              <a:buChar char="•"/>
            </a:pPr>
            <a:r>
              <a:rPr lang="en-US" dirty="0">
                <a:solidFill>
                  <a:srgbClr val="374151"/>
                </a:solidFill>
                <a:latin typeface="Söhne"/>
              </a:rPr>
              <a:t>Delete the first element in  queue , if it is not empty</a:t>
            </a:r>
            <a:endParaRPr lang="en-IN" dirty="0"/>
          </a:p>
        </p:txBody>
      </p:sp>
      <p:sp>
        <p:nvSpPr>
          <p:cNvPr id="5" name="Footer Placeholder 4">
            <a:extLst>
              <a:ext uri="{FF2B5EF4-FFF2-40B4-BE49-F238E27FC236}">
                <a16:creationId xmlns:a16="http://schemas.microsoft.com/office/drawing/2014/main" id="{93CBE9C9-2BF2-EBFD-7158-61BD44BACE8B}"/>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491135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57199-7FF0-0960-77F8-D6A90FF66120}"/>
              </a:ext>
            </a:extLst>
          </p:cNvPr>
          <p:cNvSpPr>
            <a:spLocks noGrp="1"/>
          </p:cNvSpPr>
          <p:nvPr>
            <p:ph type="title"/>
          </p:nvPr>
        </p:nvSpPr>
        <p:spPr/>
        <p:txBody>
          <a:bodyPr/>
          <a:lstStyle/>
          <a:p>
            <a:r>
              <a:rPr lang="en-IN" b="1" u="sng" dirty="0"/>
              <a:t>Memory Representation of Stacks</a:t>
            </a:r>
          </a:p>
        </p:txBody>
      </p:sp>
      <p:sp>
        <p:nvSpPr>
          <p:cNvPr id="3" name="Content Placeholder 2">
            <a:extLst>
              <a:ext uri="{FF2B5EF4-FFF2-40B4-BE49-F238E27FC236}">
                <a16:creationId xmlns:a16="http://schemas.microsoft.com/office/drawing/2014/main" id="{98846A3A-6229-A961-753F-BCFAAF03D2D7}"/>
              </a:ext>
            </a:extLst>
          </p:cNvPr>
          <p:cNvSpPr>
            <a:spLocks noGrp="1"/>
          </p:cNvSpPr>
          <p:nvPr>
            <p:ph idx="1"/>
          </p:nvPr>
        </p:nvSpPr>
        <p:spPr>
          <a:xfrm>
            <a:off x="2438400" y="2834640"/>
            <a:ext cx="10058400" cy="4023360"/>
          </a:xfrm>
        </p:spPr>
        <p:txBody>
          <a:bodyPr/>
          <a:lstStyle/>
          <a:p>
            <a:r>
              <a:rPr lang="en-US" dirty="0"/>
              <a:t>There are two ways to represent stacks in memory: </a:t>
            </a:r>
          </a:p>
          <a:p>
            <a:r>
              <a:rPr lang="en-US" b="1" u="sng" dirty="0"/>
              <a:t>1. Array representation (Static data structure) </a:t>
            </a:r>
          </a:p>
          <a:p>
            <a:r>
              <a:rPr lang="en-US" b="1" u="sng" dirty="0"/>
              <a:t>2. Linked list representation (Dynamic data structure)</a:t>
            </a:r>
            <a:endParaRPr lang="en-IN" b="1" u="sng" dirty="0"/>
          </a:p>
        </p:txBody>
      </p:sp>
      <p:sp>
        <p:nvSpPr>
          <p:cNvPr id="5" name="Rectangle 4">
            <a:extLst>
              <a:ext uri="{FF2B5EF4-FFF2-40B4-BE49-F238E27FC236}">
                <a16:creationId xmlns:a16="http://schemas.microsoft.com/office/drawing/2014/main" id="{6F521C27-CFE8-86BF-B259-0B38C077B4F8}"/>
              </a:ext>
            </a:extLst>
          </p:cNvPr>
          <p:cNvSpPr/>
          <p:nvPr/>
        </p:nvSpPr>
        <p:spPr>
          <a:xfrm>
            <a:off x="2367280" y="3235960"/>
            <a:ext cx="5557520" cy="386080"/>
          </a:xfrm>
          <a:prstGeom prst="rect">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ln>
                <a:solidFill>
                  <a:sysClr val="windowText" lastClr="000000"/>
                </a:solidFill>
              </a:ln>
              <a:solidFill>
                <a:sysClr val="windowText" lastClr="000000"/>
              </a:solidFill>
            </a:endParaRPr>
          </a:p>
        </p:txBody>
      </p:sp>
      <p:sp>
        <p:nvSpPr>
          <p:cNvPr id="4" name="Footer Placeholder 3">
            <a:extLst>
              <a:ext uri="{FF2B5EF4-FFF2-40B4-BE49-F238E27FC236}">
                <a16:creationId xmlns:a16="http://schemas.microsoft.com/office/drawing/2014/main" id="{40CB45C3-7FB2-7C59-F08D-9BD692AA1CE5}"/>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5855074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F8D3E-8A28-5D14-6E31-EA9F1A693DE8}"/>
              </a:ext>
            </a:extLst>
          </p:cNvPr>
          <p:cNvSpPr>
            <a:spLocks noGrp="1"/>
          </p:cNvSpPr>
          <p:nvPr>
            <p:ph type="title"/>
          </p:nvPr>
        </p:nvSpPr>
        <p:spPr/>
        <p:txBody>
          <a:bodyPr/>
          <a:lstStyle/>
          <a:p>
            <a:endParaRPr lang="en-IN"/>
          </a:p>
        </p:txBody>
      </p:sp>
      <p:pic>
        <p:nvPicPr>
          <p:cNvPr id="6146" name="Picture 2" descr="Types of Queues (Data Structures) - javatpoint">
            <a:extLst>
              <a:ext uri="{FF2B5EF4-FFF2-40B4-BE49-F238E27FC236}">
                <a16:creationId xmlns:a16="http://schemas.microsoft.com/office/drawing/2014/main" id="{74FD9B9E-4BE0-32E9-5CD2-D5D9B022A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715" y="-20385"/>
            <a:ext cx="10865576" cy="619258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C91FC9EC-37D3-0AB4-38F9-049C1BD1DC16}"/>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5089126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F64D-08BB-3D91-6832-B90A5D193E1A}"/>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50A26AA-A53C-AF0D-C8E2-0FB22A7D325F}"/>
              </a:ext>
            </a:extLst>
          </p:cNvPr>
          <p:cNvPicPr>
            <a:picLocks noChangeAspect="1"/>
          </p:cNvPicPr>
          <p:nvPr/>
        </p:nvPicPr>
        <p:blipFill rotWithShape="1">
          <a:blip r:embed="rId2"/>
          <a:srcRect t="18889" b="10635"/>
          <a:stretch/>
        </p:blipFill>
        <p:spPr>
          <a:xfrm>
            <a:off x="-805544" y="32656"/>
            <a:ext cx="14278918" cy="5660571"/>
          </a:xfrm>
          <a:prstGeom prst="rect">
            <a:avLst/>
          </a:prstGeom>
        </p:spPr>
      </p:pic>
      <p:sp>
        <p:nvSpPr>
          <p:cNvPr id="5" name="Footer Placeholder 4">
            <a:extLst>
              <a:ext uri="{FF2B5EF4-FFF2-40B4-BE49-F238E27FC236}">
                <a16:creationId xmlns:a16="http://schemas.microsoft.com/office/drawing/2014/main" id="{56283878-B059-E25C-D247-32E41D332734}"/>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3261347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B50D-F2E7-F877-43CA-12BEF0363D64}"/>
              </a:ext>
            </a:extLst>
          </p:cNvPr>
          <p:cNvSpPr>
            <a:spLocks noGrp="1"/>
          </p:cNvSpPr>
          <p:nvPr>
            <p:ph type="title"/>
          </p:nvPr>
        </p:nvSpPr>
        <p:spPr/>
        <p:txBody>
          <a:bodyPr/>
          <a:lstStyle/>
          <a:p>
            <a:endParaRPr lang="en-IN"/>
          </a:p>
        </p:txBody>
      </p:sp>
      <p:pic>
        <p:nvPicPr>
          <p:cNvPr id="3" name="Picture 4" descr="Simple queue ">
            <a:extLst>
              <a:ext uri="{FF2B5EF4-FFF2-40B4-BE49-F238E27FC236}">
                <a16:creationId xmlns:a16="http://schemas.microsoft.com/office/drawing/2014/main" id="{4E9E882C-641E-527B-2301-57D622A82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091" y="1011981"/>
            <a:ext cx="10417629" cy="1979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E0A09-F6CA-215C-91D7-50AF71CADCD2}"/>
              </a:ext>
            </a:extLst>
          </p:cNvPr>
          <p:cNvSpPr txBox="1"/>
          <p:nvPr/>
        </p:nvSpPr>
        <p:spPr>
          <a:xfrm>
            <a:off x="1097280" y="3429000"/>
            <a:ext cx="9263744" cy="646331"/>
          </a:xfrm>
          <a:prstGeom prst="rect">
            <a:avLst/>
          </a:prstGeom>
          <a:noFill/>
        </p:spPr>
        <p:txBody>
          <a:bodyPr wrap="square">
            <a:spAutoFit/>
          </a:bodyPr>
          <a:lstStyle/>
          <a:p>
            <a:r>
              <a:rPr lang="en-US" b="1" i="0" u="sng" dirty="0">
                <a:effectLst/>
                <a:latin typeface="euclid_circular_a"/>
              </a:rPr>
              <a:t>n a simple queue, insertion takes place at the rear and removal occurs at the front. It strictly follows the FIFO (First in First out) rule.</a:t>
            </a:r>
            <a:endParaRPr lang="en-IN" b="1" u="sng" dirty="0"/>
          </a:p>
        </p:txBody>
      </p:sp>
      <p:sp>
        <p:nvSpPr>
          <p:cNvPr id="6" name="Footer Placeholder 5">
            <a:extLst>
              <a:ext uri="{FF2B5EF4-FFF2-40B4-BE49-F238E27FC236}">
                <a16:creationId xmlns:a16="http://schemas.microsoft.com/office/drawing/2014/main" id="{B8DC160A-B4F9-95B9-7088-88E152D6B67C}"/>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339424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D881A-C197-3FBE-0982-7F413A8A7B35}"/>
              </a:ext>
            </a:extLst>
          </p:cNvPr>
          <p:cNvSpPr>
            <a:spLocks noGrp="1"/>
          </p:cNvSpPr>
          <p:nvPr>
            <p:ph type="title"/>
          </p:nvPr>
        </p:nvSpPr>
        <p:spPr/>
        <p:txBody>
          <a:bodyPr/>
          <a:lstStyle/>
          <a:p>
            <a:r>
              <a:rPr lang="en-IN" b="1" i="0" dirty="0">
                <a:solidFill>
                  <a:srgbClr val="25265E"/>
                </a:solidFill>
                <a:effectLst/>
                <a:latin typeface="euclid_circular_a"/>
              </a:rPr>
              <a:t>Circular Queue</a:t>
            </a:r>
            <a:endParaRPr lang="en-IN" dirty="0"/>
          </a:p>
        </p:txBody>
      </p:sp>
      <p:pic>
        <p:nvPicPr>
          <p:cNvPr id="8194" name="Picture 2" descr="Circular Queue Representation using Array - Quescol">
            <a:extLst>
              <a:ext uri="{FF2B5EF4-FFF2-40B4-BE49-F238E27FC236}">
                <a16:creationId xmlns:a16="http://schemas.microsoft.com/office/drawing/2014/main" id="{A2DC254F-EE71-45C5-F0BC-C561BF83B0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 y="471487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ircular queue ">
            <a:extLst>
              <a:ext uri="{FF2B5EF4-FFF2-40B4-BE49-F238E27FC236}">
                <a16:creationId xmlns:a16="http://schemas.microsoft.com/office/drawing/2014/main" id="{F667630C-50A2-6AF7-95E5-FEC2ECF62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8842" y="4985657"/>
            <a:ext cx="9878922"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738297-E54D-8712-53D4-3D17BFD4CF09}"/>
              </a:ext>
            </a:extLst>
          </p:cNvPr>
          <p:cNvSpPr txBox="1"/>
          <p:nvPr/>
        </p:nvSpPr>
        <p:spPr>
          <a:xfrm>
            <a:off x="402772" y="2764452"/>
            <a:ext cx="11386456" cy="923330"/>
          </a:xfrm>
          <a:prstGeom prst="rect">
            <a:avLst/>
          </a:prstGeom>
          <a:noFill/>
        </p:spPr>
        <p:txBody>
          <a:bodyPr wrap="square">
            <a:spAutoFit/>
          </a:bodyPr>
          <a:lstStyle/>
          <a:p>
            <a:pPr algn="l"/>
            <a:r>
              <a:rPr lang="en-US" b="0" i="0" dirty="0">
                <a:effectLst/>
                <a:latin typeface="euclid_circular_a"/>
              </a:rPr>
              <a:t>In a circular queue, the last element points to the first element making a circular link.</a:t>
            </a:r>
          </a:p>
          <a:p>
            <a:r>
              <a:rPr lang="en-US" b="0" i="0" dirty="0">
                <a:effectLst/>
                <a:latin typeface="euclid_circular_a"/>
              </a:rPr>
              <a:t>The main advantage of a circular queue over a simple queue is better memory utilization. If the last position is full and the first position is empty, we can insert an element in the first position. This action is not possible in a simple queue.</a:t>
            </a:r>
            <a:endParaRPr lang="en-IN" dirty="0"/>
          </a:p>
        </p:txBody>
      </p:sp>
      <p:sp>
        <p:nvSpPr>
          <p:cNvPr id="5" name="Footer Placeholder 4">
            <a:extLst>
              <a:ext uri="{FF2B5EF4-FFF2-40B4-BE49-F238E27FC236}">
                <a16:creationId xmlns:a16="http://schemas.microsoft.com/office/drawing/2014/main" id="{A03B0D19-3422-C292-99BF-A48EB0A7DC5A}"/>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8263445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E7394-CA64-CEC9-78E4-3C826925D693}"/>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3F239689-8384-CEB4-C743-616121375D26}"/>
              </a:ext>
            </a:extLst>
          </p:cNvPr>
          <p:cNvPicPr>
            <a:picLocks noChangeAspect="1"/>
          </p:cNvPicPr>
          <p:nvPr/>
        </p:nvPicPr>
        <p:blipFill rotWithShape="1">
          <a:blip r:embed="rId3"/>
          <a:srcRect l="9000" t="17619" r="12679" b="10952"/>
          <a:stretch/>
        </p:blipFill>
        <p:spPr>
          <a:xfrm>
            <a:off x="-568234" y="222069"/>
            <a:ext cx="12901748" cy="6618544"/>
          </a:xfrm>
          <a:prstGeom prst="rect">
            <a:avLst/>
          </a:prstGeom>
        </p:spPr>
      </p:pic>
      <p:sp>
        <p:nvSpPr>
          <p:cNvPr id="5" name="Footer Placeholder 4">
            <a:extLst>
              <a:ext uri="{FF2B5EF4-FFF2-40B4-BE49-F238E27FC236}">
                <a16:creationId xmlns:a16="http://schemas.microsoft.com/office/drawing/2014/main" id="{2863FF3C-C374-F080-4705-B0C040D463AE}"/>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680327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D4FD9-555F-5B80-1E5D-4A6DA689EE01}"/>
              </a:ext>
            </a:extLst>
          </p:cNvPr>
          <p:cNvSpPr>
            <a:spLocks noGrp="1"/>
          </p:cNvSpPr>
          <p:nvPr>
            <p:ph type="title"/>
          </p:nvPr>
        </p:nvSpPr>
        <p:spPr>
          <a:xfrm>
            <a:off x="1097280" y="221289"/>
            <a:ext cx="10058400" cy="1450757"/>
          </a:xfrm>
        </p:spPr>
        <p:txBody>
          <a:bodyPr/>
          <a:lstStyle/>
          <a:p>
            <a:endParaRPr lang="en-IN"/>
          </a:p>
        </p:txBody>
      </p:sp>
      <p:pic>
        <p:nvPicPr>
          <p:cNvPr id="4" name="Picture 3">
            <a:extLst>
              <a:ext uri="{FF2B5EF4-FFF2-40B4-BE49-F238E27FC236}">
                <a16:creationId xmlns:a16="http://schemas.microsoft.com/office/drawing/2014/main" id="{EBE73EFA-4EEB-CC44-AE42-F37BAD7F4FC3}"/>
              </a:ext>
            </a:extLst>
          </p:cNvPr>
          <p:cNvPicPr>
            <a:picLocks noChangeAspect="1"/>
          </p:cNvPicPr>
          <p:nvPr/>
        </p:nvPicPr>
        <p:blipFill rotWithShape="1">
          <a:blip r:embed="rId3"/>
          <a:srcRect l="35625" t="20159" r="37411" b="71270"/>
          <a:stretch/>
        </p:blipFill>
        <p:spPr>
          <a:xfrm>
            <a:off x="0" y="0"/>
            <a:ext cx="10709154" cy="1914880"/>
          </a:xfrm>
          <a:prstGeom prst="rect">
            <a:avLst/>
          </a:prstGeom>
        </p:spPr>
      </p:pic>
      <p:pic>
        <p:nvPicPr>
          <p:cNvPr id="6" name="Picture 5">
            <a:extLst>
              <a:ext uri="{FF2B5EF4-FFF2-40B4-BE49-F238E27FC236}">
                <a16:creationId xmlns:a16="http://schemas.microsoft.com/office/drawing/2014/main" id="{A05BC4CF-97AD-F689-7750-60DEBB363783}"/>
              </a:ext>
            </a:extLst>
          </p:cNvPr>
          <p:cNvPicPr>
            <a:picLocks noChangeAspect="1"/>
          </p:cNvPicPr>
          <p:nvPr/>
        </p:nvPicPr>
        <p:blipFill rotWithShape="1">
          <a:blip r:embed="rId3"/>
          <a:srcRect l="36161" t="42494" r="37946" b="21525"/>
          <a:stretch/>
        </p:blipFill>
        <p:spPr>
          <a:xfrm>
            <a:off x="153268" y="1951900"/>
            <a:ext cx="6290062" cy="4916660"/>
          </a:xfrm>
          <a:prstGeom prst="rect">
            <a:avLst/>
          </a:prstGeom>
        </p:spPr>
      </p:pic>
      <p:pic>
        <p:nvPicPr>
          <p:cNvPr id="7" name="Picture 6">
            <a:extLst>
              <a:ext uri="{FF2B5EF4-FFF2-40B4-BE49-F238E27FC236}">
                <a16:creationId xmlns:a16="http://schemas.microsoft.com/office/drawing/2014/main" id="{7466BA1C-29CC-4964-3593-23EDBBAC10B7}"/>
              </a:ext>
            </a:extLst>
          </p:cNvPr>
          <p:cNvPicPr>
            <a:picLocks noChangeAspect="1"/>
          </p:cNvPicPr>
          <p:nvPr/>
        </p:nvPicPr>
        <p:blipFill rotWithShape="1">
          <a:blip r:embed="rId3"/>
          <a:srcRect l="36161" t="76747" r="37946" b="13651"/>
          <a:stretch/>
        </p:blipFill>
        <p:spPr>
          <a:xfrm>
            <a:off x="6443329" y="2966933"/>
            <a:ext cx="5859937" cy="1222295"/>
          </a:xfrm>
          <a:prstGeom prst="rect">
            <a:avLst/>
          </a:prstGeom>
        </p:spPr>
      </p:pic>
      <p:sp>
        <p:nvSpPr>
          <p:cNvPr id="8" name="Footer Placeholder 7">
            <a:extLst>
              <a:ext uri="{FF2B5EF4-FFF2-40B4-BE49-F238E27FC236}">
                <a16:creationId xmlns:a16="http://schemas.microsoft.com/office/drawing/2014/main" id="{A0921020-0E85-69BC-8B3B-550EEB0650A7}"/>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409592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440A5-E1F7-8E57-99E9-D1FDB217851C}"/>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CE823085-2D5C-3DD0-A4B7-6B502B84BB34}"/>
              </a:ext>
            </a:extLst>
          </p:cNvPr>
          <p:cNvPicPr>
            <a:picLocks noChangeAspect="1"/>
          </p:cNvPicPr>
          <p:nvPr/>
        </p:nvPicPr>
        <p:blipFill rotWithShape="1">
          <a:blip r:embed="rId2"/>
          <a:srcRect l="11860" t="14263" r="17849" b="9767"/>
          <a:stretch/>
        </p:blipFill>
        <p:spPr>
          <a:xfrm>
            <a:off x="0" y="0"/>
            <a:ext cx="12192000" cy="6438108"/>
          </a:xfrm>
          <a:prstGeom prst="rect">
            <a:avLst/>
          </a:prstGeom>
        </p:spPr>
      </p:pic>
      <p:sp>
        <p:nvSpPr>
          <p:cNvPr id="5" name="Footer Placeholder 4">
            <a:extLst>
              <a:ext uri="{FF2B5EF4-FFF2-40B4-BE49-F238E27FC236}">
                <a16:creationId xmlns:a16="http://schemas.microsoft.com/office/drawing/2014/main" id="{D72D5F4F-0BB7-8D8E-27BE-CDCC075365AB}"/>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644685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0BD87-BC3C-7326-BB0E-D4D607C7B64E}"/>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D0B46FF4-286E-86D1-2CA9-2C1B25E344FD}"/>
              </a:ext>
            </a:extLst>
          </p:cNvPr>
          <p:cNvPicPr>
            <a:picLocks noChangeAspect="1"/>
          </p:cNvPicPr>
          <p:nvPr/>
        </p:nvPicPr>
        <p:blipFill rotWithShape="1">
          <a:blip r:embed="rId2"/>
          <a:srcRect l="10465" t="28836" r="11570" b="33024"/>
          <a:stretch/>
        </p:blipFill>
        <p:spPr>
          <a:xfrm>
            <a:off x="-191386" y="1360968"/>
            <a:ext cx="12596732" cy="3466214"/>
          </a:xfrm>
          <a:prstGeom prst="rect">
            <a:avLst/>
          </a:prstGeom>
        </p:spPr>
      </p:pic>
      <p:sp>
        <p:nvSpPr>
          <p:cNvPr id="5" name="Footer Placeholder 4">
            <a:extLst>
              <a:ext uri="{FF2B5EF4-FFF2-40B4-BE49-F238E27FC236}">
                <a16:creationId xmlns:a16="http://schemas.microsoft.com/office/drawing/2014/main" id="{3E20AD89-ED76-6CA6-C0C0-7F918C7FBE37}"/>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8301634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9A7D9-39E0-6268-5D62-33CBB4348B6F}"/>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E3864E41-FD1B-861C-4341-F9C282C7D047}"/>
              </a:ext>
            </a:extLst>
          </p:cNvPr>
          <p:cNvPicPr>
            <a:picLocks noChangeAspect="1"/>
          </p:cNvPicPr>
          <p:nvPr/>
        </p:nvPicPr>
        <p:blipFill rotWithShape="1">
          <a:blip r:embed="rId2"/>
          <a:srcRect l="13604" t="19535" r="12093" b="23101"/>
          <a:stretch/>
        </p:blipFill>
        <p:spPr>
          <a:xfrm>
            <a:off x="1097280" y="1461976"/>
            <a:ext cx="9058941" cy="3934047"/>
          </a:xfrm>
          <a:prstGeom prst="rect">
            <a:avLst/>
          </a:prstGeom>
        </p:spPr>
      </p:pic>
      <p:sp>
        <p:nvSpPr>
          <p:cNvPr id="5" name="Footer Placeholder 4">
            <a:extLst>
              <a:ext uri="{FF2B5EF4-FFF2-40B4-BE49-F238E27FC236}">
                <a16:creationId xmlns:a16="http://schemas.microsoft.com/office/drawing/2014/main" id="{5E00AB7C-7B8C-690B-916F-2FA04E80568F}"/>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5713401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78BF-3E64-44D1-8DD4-D040DD5E02AB}"/>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BD711EE-82F5-2383-8D35-95272392338D}"/>
              </a:ext>
            </a:extLst>
          </p:cNvPr>
          <p:cNvPicPr>
            <a:picLocks noChangeAspect="1"/>
          </p:cNvPicPr>
          <p:nvPr/>
        </p:nvPicPr>
        <p:blipFill rotWithShape="1">
          <a:blip r:embed="rId2"/>
          <a:srcRect t="18914" r="8500" b="13489"/>
          <a:stretch/>
        </p:blipFill>
        <p:spPr>
          <a:xfrm>
            <a:off x="0" y="1297172"/>
            <a:ext cx="11155680" cy="4635795"/>
          </a:xfrm>
          <a:prstGeom prst="rect">
            <a:avLst/>
          </a:prstGeom>
        </p:spPr>
      </p:pic>
      <p:sp>
        <p:nvSpPr>
          <p:cNvPr id="5" name="Footer Placeholder 4">
            <a:extLst>
              <a:ext uri="{FF2B5EF4-FFF2-40B4-BE49-F238E27FC236}">
                <a16:creationId xmlns:a16="http://schemas.microsoft.com/office/drawing/2014/main" id="{B9F8EADF-7985-DB5B-B9C2-94C10E961372}"/>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032917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69C6-95BB-8234-E15C-A3ABE8F8FAAE}"/>
              </a:ext>
            </a:extLst>
          </p:cNvPr>
          <p:cNvSpPr>
            <a:spLocks noGrp="1"/>
          </p:cNvSpPr>
          <p:nvPr>
            <p:ph type="title"/>
          </p:nvPr>
        </p:nvSpPr>
        <p:spPr>
          <a:xfrm>
            <a:off x="1097280" y="988906"/>
            <a:ext cx="10058400" cy="748454"/>
          </a:xfrm>
        </p:spPr>
        <p:txBody>
          <a:bodyPr/>
          <a:lstStyle/>
          <a:p>
            <a:r>
              <a:rPr lang="en-IN" b="1" u="sng" dirty="0"/>
              <a:t>Array representation of Stacks</a:t>
            </a:r>
          </a:p>
        </p:txBody>
      </p:sp>
      <p:sp>
        <p:nvSpPr>
          <p:cNvPr id="3" name="Content Placeholder 2">
            <a:extLst>
              <a:ext uri="{FF2B5EF4-FFF2-40B4-BE49-F238E27FC236}">
                <a16:creationId xmlns:a16="http://schemas.microsoft.com/office/drawing/2014/main" id="{3B133069-B9B7-6B6F-C50B-67430C22F12D}"/>
              </a:ext>
            </a:extLst>
          </p:cNvPr>
          <p:cNvSpPr>
            <a:spLocks noGrp="1"/>
          </p:cNvSpPr>
          <p:nvPr>
            <p:ph idx="1"/>
          </p:nvPr>
        </p:nvSpPr>
        <p:spPr/>
        <p:txBody>
          <a:bodyPr>
            <a:normAutofit lnSpcReduction="10000"/>
          </a:bodyPr>
          <a:lstStyle/>
          <a:p>
            <a:pPr marL="0" indent="0" algn="l">
              <a:buNone/>
            </a:pPr>
            <a:endParaRPr lang="en-US" b="0" i="0" dirty="0">
              <a:solidFill>
                <a:srgbClr val="343434"/>
              </a:solidFill>
              <a:effectLst/>
              <a:latin typeface="roboto" panose="02000000000000000000" pitchFamily="2" charset="0"/>
            </a:endParaRPr>
          </a:p>
          <a:p>
            <a:pPr marL="0" indent="0" algn="l">
              <a:buNone/>
            </a:pPr>
            <a:r>
              <a:rPr lang="en-US" b="0" i="0" dirty="0">
                <a:solidFill>
                  <a:srgbClr val="343434"/>
                </a:solidFill>
                <a:effectLst/>
                <a:latin typeface="roboto" panose="02000000000000000000" pitchFamily="2" charset="0"/>
              </a:rPr>
              <a:t>A stack is a data structure that can be represented as an array. </a:t>
            </a:r>
          </a:p>
          <a:p>
            <a:pPr marL="0" indent="0" algn="l">
              <a:buNone/>
            </a:pPr>
            <a:r>
              <a:rPr lang="en-US" b="0" i="0" dirty="0">
                <a:solidFill>
                  <a:srgbClr val="343434"/>
                </a:solidFill>
                <a:effectLst/>
                <a:latin typeface="roboto" panose="02000000000000000000" pitchFamily="2" charset="0"/>
              </a:rPr>
              <a:t>Let us learn more about Array representation of a stack –An array is used to store an ordered list of elements. Using an array for representation of stack is one of the easy techniques to manage the data. </a:t>
            </a:r>
          </a:p>
          <a:p>
            <a:pPr marL="0" indent="0" algn="l">
              <a:buNone/>
            </a:pPr>
            <a:r>
              <a:rPr lang="en-US" b="0" i="0" dirty="0">
                <a:solidFill>
                  <a:srgbClr val="343434"/>
                </a:solidFill>
                <a:effectLst/>
                <a:latin typeface="roboto" panose="02000000000000000000" pitchFamily="2" charset="0"/>
              </a:rPr>
              <a:t>But there is a major difference between an array and a stack.</a:t>
            </a:r>
          </a:p>
          <a:p>
            <a:pPr>
              <a:buFont typeface="Wingdings" panose="05000000000000000000" pitchFamily="2" charset="2"/>
              <a:buChar char="v"/>
            </a:pPr>
            <a:r>
              <a:rPr lang="en-US" b="0" i="0" dirty="0">
                <a:solidFill>
                  <a:srgbClr val="343434"/>
                </a:solidFill>
                <a:effectLst/>
                <a:latin typeface="roboto" panose="02000000000000000000" pitchFamily="2" charset="0"/>
              </a:rPr>
              <a:t>Size of an array is fixed.</a:t>
            </a:r>
          </a:p>
          <a:p>
            <a:pPr>
              <a:buFont typeface="Wingdings" panose="05000000000000000000" pitchFamily="2" charset="2"/>
              <a:buChar char="v"/>
            </a:pPr>
            <a:r>
              <a:rPr lang="en-US" b="0" i="0" dirty="0">
                <a:solidFill>
                  <a:srgbClr val="343434"/>
                </a:solidFill>
                <a:effectLst/>
                <a:latin typeface="roboto" panose="02000000000000000000" pitchFamily="2" charset="0"/>
              </a:rPr>
              <a:t>While, in a stack, there is no fixed size since the size of stack changed with the number of elements inserted or deleted to and from it.</a:t>
            </a:r>
          </a:p>
          <a:p>
            <a:pPr marL="0" indent="0" algn="l">
              <a:buNone/>
            </a:pPr>
            <a:r>
              <a:rPr lang="en-US" b="0" i="0" dirty="0">
                <a:solidFill>
                  <a:srgbClr val="343434"/>
                </a:solidFill>
                <a:effectLst/>
                <a:latin typeface="roboto" panose="02000000000000000000" pitchFamily="2" charset="0"/>
              </a:rPr>
              <a:t>Despite the difference, an array can be used to represent a stack by taking an array of maximum size; big enough to manage a stack.</a:t>
            </a:r>
          </a:p>
          <a:p>
            <a:pPr marL="0" indent="0">
              <a:buNone/>
            </a:pPr>
            <a:endParaRPr lang="en-IN" dirty="0"/>
          </a:p>
        </p:txBody>
      </p:sp>
      <p:sp>
        <p:nvSpPr>
          <p:cNvPr id="4" name="Footer Placeholder 3">
            <a:extLst>
              <a:ext uri="{FF2B5EF4-FFF2-40B4-BE49-F238E27FC236}">
                <a16:creationId xmlns:a16="http://schemas.microsoft.com/office/drawing/2014/main" id="{3B3E759A-4F07-15AC-2402-1D4D18E16534}"/>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6446443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F6AF1-4057-DC5B-F24A-38347AF30F41}"/>
              </a:ext>
            </a:extLst>
          </p:cNvPr>
          <p:cNvSpPr>
            <a:spLocks noGrp="1"/>
          </p:cNvSpPr>
          <p:nvPr>
            <p:ph type="title"/>
          </p:nvPr>
        </p:nvSpPr>
        <p:spPr/>
        <p:txBody>
          <a:bodyPr/>
          <a:lstStyle/>
          <a:p>
            <a:r>
              <a:rPr lang="en-IN" dirty="0"/>
              <a:t>Operations performed on queue</a:t>
            </a:r>
          </a:p>
        </p:txBody>
      </p:sp>
      <p:pic>
        <p:nvPicPr>
          <p:cNvPr id="10242" name="Picture 2" descr="Queue Data Structure | PPT">
            <a:extLst>
              <a:ext uri="{FF2B5EF4-FFF2-40B4-BE49-F238E27FC236}">
                <a16:creationId xmlns:a16="http://schemas.microsoft.com/office/drawing/2014/main" id="{7E177BB9-EACA-7A52-F64D-78DA2389E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82" y="1775638"/>
            <a:ext cx="6103088" cy="43046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Queue in Data Structure - TechVidvan">
            <a:extLst>
              <a:ext uri="{FF2B5EF4-FFF2-40B4-BE49-F238E27FC236}">
                <a16:creationId xmlns:a16="http://schemas.microsoft.com/office/drawing/2014/main" id="{54261585-B2E2-1F3C-54EA-AB17231FD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521" y="1775638"/>
            <a:ext cx="4317727" cy="2364952"/>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Queue Data Structure With Examples (2023) - Logicmojo">
            <a:extLst>
              <a:ext uri="{FF2B5EF4-FFF2-40B4-BE49-F238E27FC236}">
                <a16:creationId xmlns:a16="http://schemas.microsoft.com/office/drawing/2014/main" id="{6949B747-BDCF-0ACE-1CAA-6D1F900F9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9718" y="4378986"/>
            <a:ext cx="4172282" cy="2479014"/>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Queue (abstract data type) - Wikipedia">
            <a:extLst>
              <a:ext uri="{FF2B5EF4-FFF2-40B4-BE49-F238E27FC236}">
                <a16:creationId xmlns:a16="http://schemas.microsoft.com/office/drawing/2014/main" id="{988C9902-82D2-6DAE-3238-15729A9285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0904" y="4854308"/>
            <a:ext cx="2337850" cy="152836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2B4B2E9-DE3D-15D6-8AA5-7BED365BBB3B}"/>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6262436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38173-7D64-3CDA-F607-FDC0270825DA}"/>
              </a:ext>
            </a:extLst>
          </p:cNvPr>
          <p:cNvSpPr>
            <a:spLocks noGrp="1"/>
          </p:cNvSpPr>
          <p:nvPr>
            <p:ph type="title"/>
          </p:nvPr>
        </p:nvSpPr>
        <p:spPr/>
        <p:txBody>
          <a:bodyPr/>
          <a:lstStyle/>
          <a:p>
            <a:r>
              <a:rPr lang="en-IN" dirty="0"/>
              <a:t>Operation conditions</a:t>
            </a:r>
          </a:p>
        </p:txBody>
      </p:sp>
      <p:sp>
        <p:nvSpPr>
          <p:cNvPr id="4" name="TextBox 3">
            <a:extLst>
              <a:ext uri="{FF2B5EF4-FFF2-40B4-BE49-F238E27FC236}">
                <a16:creationId xmlns:a16="http://schemas.microsoft.com/office/drawing/2014/main" id="{BE005A40-0D91-19B7-9D95-2EA7F3DF67FD}"/>
              </a:ext>
            </a:extLst>
          </p:cNvPr>
          <p:cNvSpPr txBox="1"/>
          <p:nvPr/>
        </p:nvSpPr>
        <p:spPr>
          <a:xfrm>
            <a:off x="1001485" y="2001522"/>
            <a:ext cx="10755085" cy="923330"/>
          </a:xfrm>
          <a:prstGeom prst="rect">
            <a:avLst/>
          </a:prstGeom>
          <a:noFill/>
        </p:spPr>
        <p:txBody>
          <a:bodyPr wrap="square">
            <a:spAutoFit/>
          </a:bodyPr>
          <a:lstStyle/>
          <a:p>
            <a:r>
              <a:rPr lang="en-US" dirty="0"/>
              <a:t>o </a:t>
            </a:r>
            <a:r>
              <a:rPr lang="en-US" b="1" u="sng" dirty="0"/>
              <a:t>Queue overflow (</a:t>
            </a:r>
            <a:r>
              <a:rPr lang="en-US" b="1" u="sng" dirty="0" err="1"/>
              <a:t>isfull</a:t>
            </a:r>
            <a:r>
              <a:rPr lang="en-US" b="1" u="sng" dirty="0"/>
              <a:t>): </a:t>
            </a:r>
            <a:r>
              <a:rPr lang="en-US" dirty="0"/>
              <a:t>It shows the overflow condition when the queue is completely full. </a:t>
            </a:r>
          </a:p>
          <a:p>
            <a:r>
              <a:rPr lang="en-US" dirty="0"/>
              <a:t>o </a:t>
            </a:r>
            <a:r>
              <a:rPr lang="en-US" b="1" u="sng" dirty="0"/>
              <a:t>Queue underflow (</a:t>
            </a:r>
            <a:r>
              <a:rPr lang="en-US" b="1" u="sng" dirty="0" err="1"/>
              <a:t>isempty</a:t>
            </a:r>
            <a:r>
              <a:rPr lang="en-US" b="1" u="sng" dirty="0"/>
              <a:t>): </a:t>
            </a:r>
            <a:r>
              <a:rPr lang="en-US" dirty="0"/>
              <a:t>It shows the underflow condition when the Queue is empty, i.e., no elements are in the Queue. </a:t>
            </a:r>
            <a:endParaRPr lang="en-IN" dirty="0"/>
          </a:p>
        </p:txBody>
      </p:sp>
      <p:pic>
        <p:nvPicPr>
          <p:cNvPr id="11266" name="Picture 2" descr="GATE &amp; ESE - Introduction to Circular Queue Offered by Unacademy">
            <a:extLst>
              <a:ext uri="{FF2B5EF4-FFF2-40B4-BE49-F238E27FC236}">
                <a16:creationId xmlns:a16="http://schemas.microsoft.com/office/drawing/2014/main" id="{F635F572-99BC-ACA6-3E4C-71D067832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4316" y="2924852"/>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3BCCBBD2-A05D-F6BE-DF7A-EBF2C985799E}"/>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1832107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487A3-AF15-A51E-A21F-C844DE649517}"/>
              </a:ext>
            </a:extLst>
          </p:cNvPr>
          <p:cNvSpPr>
            <a:spLocks noGrp="1"/>
          </p:cNvSpPr>
          <p:nvPr>
            <p:ph type="title"/>
          </p:nvPr>
        </p:nvSpPr>
        <p:spPr/>
        <p:txBody>
          <a:bodyPr/>
          <a:lstStyle/>
          <a:p>
            <a:r>
              <a:rPr lang="en-IN" dirty="0"/>
              <a:t>Application of queues </a:t>
            </a:r>
          </a:p>
        </p:txBody>
      </p:sp>
      <p:sp>
        <p:nvSpPr>
          <p:cNvPr id="6" name="TextBox 5">
            <a:extLst>
              <a:ext uri="{FF2B5EF4-FFF2-40B4-BE49-F238E27FC236}">
                <a16:creationId xmlns:a16="http://schemas.microsoft.com/office/drawing/2014/main" id="{594E785B-A5BF-BE4F-B225-510E9368A9A8}"/>
              </a:ext>
            </a:extLst>
          </p:cNvPr>
          <p:cNvSpPr txBox="1"/>
          <p:nvPr/>
        </p:nvSpPr>
        <p:spPr>
          <a:xfrm>
            <a:off x="638991" y="2147229"/>
            <a:ext cx="10974977" cy="3693319"/>
          </a:xfrm>
          <a:prstGeom prst="rect">
            <a:avLst/>
          </a:prstGeom>
          <a:noFill/>
        </p:spPr>
        <p:txBody>
          <a:bodyPr wrap="square">
            <a:spAutoFit/>
          </a:bodyPr>
          <a:lstStyle/>
          <a:p>
            <a:pPr algn="l">
              <a:buFont typeface="+mj-lt"/>
              <a:buAutoNum type="arabicPeriod"/>
            </a:pPr>
            <a:r>
              <a:rPr lang="en-US" b="1" i="0" dirty="0">
                <a:solidFill>
                  <a:srgbClr val="374151"/>
                </a:solidFill>
                <a:effectLst/>
                <a:latin typeface="Söhne"/>
              </a:rPr>
              <a:t>Job Scheduling</a:t>
            </a:r>
            <a:r>
              <a:rPr lang="en-US" b="0" i="0" dirty="0">
                <a:solidFill>
                  <a:srgbClr val="374151"/>
                </a:solidFill>
                <a:effectLst/>
                <a:latin typeface="Söhne"/>
              </a:rPr>
              <a:t>: Operating systems use queues to manage processes and tasks in a fair and orderly manner. The CPU scheduler selects the next process to execute from the ready queue.</a:t>
            </a:r>
          </a:p>
          <a:p>
            <a:pPr algn="l">
              <a:buFont typeface="+mj-lt"/>
              <a:buAutoNum type="arabicPeriod"/>
            </a:pPr>
            <a:r>
              <a:rPr lang="en-US" b="1" i="0" dirty="0">
                <a:solidFill>
                  <a:srgbClr val="374151"/>
                </a:solidFill>
                <a:effectLst/>
                <a:latin typeface="Söhne"/>
              </a:rPr>
              <a:t>Print Queue</a:t>
            </a:r>
            <a:r>
              <a:rPr lang="en-US" b="0" i="0" dirty="0">
                <a:solidFill>
                  <a:srgbClr val="374151"/>
                </a:solidFill>
                <a:effectLst/>
                <a:latin typeface="Söhne"/>
              </a:rPr>
              <a:t>: Print jobs sent to a printer are typically placed in a print queue. The printer processes them in the order they were added (FIFO), ensuring fairness.</a:t>
            </a:r>
          </a:p>
          <a:p>
            <a:pPr algn="l">
              <a:buFont typeface="+mj-lt"/>
              <a:buAutoNum type="arabicPeriod"/>
            </a:pPr>
            <a:r>
              <a:rPr lang="en-US" b="1" i="0" dirty="0">
                <a:solidFill>
                  <a:srgbClr val="374151"/>
                </a:solidFill>
                <a:effectLst/>
                <a:latin typeface="Söhne"/>
              </a:rPr>
              <a:t>Breadth-First Search (BFS)</a:t>
            </a:r>
            <a:r>
              <a:rPr lang="en-US" b="0" i="0" dirty="0">
                <a:solidFill>
                  <a:srgbClr val="374151"/>
                </a:solidFill>
                <a:effectLst/>
                <a:latin typeface="Söhne"/>
              </a:rPr>
              <a:t>: BFS uses a queue to traverse graphs level by level. It's used in graph algorithms, network routing, and web crawling.</a:t>
            </a:r>
          </a:p>
          <a:p>
            <a:pPr algn="l">
              <a:buFont typeface="+mj-lt"/>
              <a:buAutoNum type="arabicPeriod"/>
            </a:pPr>
            <a:r>
              <a:rPr lang="en-US" b="1" i="0" dirty="0">
                <a:solidFill>
                  <a:srgbClr val="374151"/>
                </a:solidFill>
                <a:effectLst/>
                <a:latin typeface="Söhne"/>
              </a:rPr>
              <a:t>Task Management</a:t>
            </a:r>
            <a:r>
              <a:rPr lang="en-US" b="0" i="0" dirty="0">
                <a:solidFill>
                  <a:srgbClr val="374151"/>
                </a:solidFill>
                <a:effectLst/>
                <a:latin typeface="Söhne"/>
              </a:rPr>
              <a:t>: Task queues are used in concurrent programming and multitasking to manage threads or worker processes. Examples include thread pools and task queues in web servers.</a:t>
            </a:r>
          </a:p>
          <a:p>
            <a:pPr algn="l">
              <a:buFont typeface="+mj-lt"/>
              <a:buAutoNum type="arabicPeriod"/>
            </a:pPr>
            <a:r>
              <a:rPr lang="en-US" b="1" i="0" dirty="0">
                <a:solidFill>
                  <a:srgbClr val="374151"/>
                </a:solidFill>
                <a:effectLst/>
                <a:latin typeface="Söhne"/>
              </a:rPr>
              <a:t>Buffering</a:t>
            </a:r>
            <a:r>
              <a:rPr lang="en-US" b="0" i="0" dirty="0">
                <a:solidFill>
                  <a:srgbClr val="374151"/>
                </a:solidFill>
                <a:effectLst/>
                <a:latin typeface="Söhne"/>
              </a:rPr>
              <a:t>: Queues are used to manage data between two asynchronous processes. For example, data can be read from a file or network into a queue and then processed by another part of the program.</a:t>
            </a:r>
          </a:p>
          <a:p>
            <a:pPr algn="l">
              <a:buFont typeface="+mj-lt"/>
              <a:buAutoNum type="arabicPeriod"/>
            </a:pPr>
            <a:r>
              <a:rPr lang="en-US" b="1" i="0" dirty="0">
                <a:solidFill>
                  <a:srgbClr val="374151"/>
                </a:solidFill>
                <a:effectLst/>
                <a:latin typeface="Söhne"/>
              </a:rPr>
              <a:t>Call Center Systems</a:t>
            </a:r>
            <a:r>
              <a:rPr lang="en-US" b="0" i="0" dirty="0">
                <a:solidFill>
                  <a:srgbClr val="374151"/>
                </a:solidFill>
                <a:effectLst/>
                <a:latin typeface="Söhne"/>
              </a:rPr>
              <a:t>: In call centers, customer requests are typically managed in a queue. The next available customer service representative takes the next request from the queue.</a:t>
            </a:r>
          </a:p>
          <a:p>
            <a:pPr algn="l">
              <a:buFont typeface="+mj-lt"/>
              <a:buAutoNum type="arabicPeriod"/>
            </a:pPr>
            <a:endParaRPr lang="en-US" b="0" i="0" dirty="0">
              <a:solidFill>
                <a:srgbClr val="374151"/>
              </a:solidFill>
              <a:effectLst/>
              <a:latin typeface="Söhne"/>
            </a:endParaRPr>
          </a:p>
        </p:txBody>
      </p:sp>
      <p:sp>
        <p:nvSpPr>
          <p:cNvPr id="7" name="Footer Placeholder 6">
            <a:extLst>
              <a:ext uri="{FF2B5EF4-FFF2-40B4-BE49-F238E27FC236}">
                <a16:creationId xmlns:a16="http://schemas.microsoft.com/office/drawing/2014/main" id="{827130F4-ED7D-EFB8-3354-8EF38F3CD3F1}"/>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1668525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FFC1EB-01E4-5179-DD38-6851AC22C62E}"/>
              </a:ext>
            </a:extLst>
          </p:cNvPr>
          <p:cNvSpPr txBox="1"/>
          <p:nvPr/>
        </p:nvSpPr>
        <p:spPr>
          <a:xfrm>
            <a:off x="718456" y="560763"/>
            <a:ext cx="10014857" cy="5355312"/>
          </a:xfrm>
          <a:prstGeom prst="rect">
            <a:avLst/>
          </a:prstGeom>
          <a:noFill/>
        </p:spPr>
        <p:txBody>
          <a:bodyPr wrap="square">
            <a:spAutoFit/>
          </a:bodyPr>
          <a:lstStyle/>
          <a:p>
            <a:pPr marL="285750" indent="-285750" algn="l">
              <a:buFont typeface="Arial" panose="020B0604020202020204" pitchFamily="34" charset="0"/>
              <a:buChar char="•"/>
            </a:pPr>
            <a:r>
              <a:rPr lang="en-US" b="1" i="0" dirty="0">
                <a:solidFill>
                  <a:srgbClr val="374151"/>
                </a:solidFill>
                <a:effectLst/>
                <a:latin typeface="Söhne"/>
              </a:rPr>
              <a:t>7.Print Spooling</a:t>
            </a:r>
            <a:r>
              <a:rPr lang="en-US" b="0" i="0" dirty="0">
                <a:solidFill>
                  <a:srgbClr val="374151"/>
                </a:solidFill>
                <a:effectLst/>
                <a:latin typeface="Söhne"/>
              </a:rPr>
              <a:t>: In addition to print queues, print spoolers use queues to store print jobs temporarily, allowing users to send multiple print jobs without waiting for each to finish.</a:t>
            </a:r>
          </a:p>
          <a:p>
            <a:pPr marL="285750" indent="-285750" algn="l">
              <a:buFont typeface="Arial" panose="020B0604020202020204" pitchFamily="34" charset="0"/>
              <a:buChar char="•"/>
            </a:pPr>
            <a:r>
              <a:rPr lang="en-US" b="1" i="0" dirty="0">
                <a:solidFill>
                  <a:srgbClr val="374151"/>
                </a:solidFill>
                <a:effectLst/>
                <a:latin typeface="Söhne"/>
              </a:rPr>
              <a:t>8.Order Processing</a:t>
            </a:r>
            <a:r>
              <a:rPr lang="en-US" b="0" i="0" dirty="0">
                <a:solidFill>
                  <a:srgbClr val="374151"/>
                </a:solidFill>
                <a:effectLst/>
                <a:latin typeface="Söhne"/>
              </a:rPr>
              <a:t>: In e-commerce systems, orders are often placed in a queue for processing. This ensures that orders are processed in the order they were received.</a:t>
            </a:r>
          </a:p>
          <a:p>
            <a:pPr marL="285750" indent="-285750" algn="l">
              <a:buFont typeface="Arial" panose="020B0604020202020204" pitchFamily="34" charset="0"/>
              <a:buChar char="•"/>
            </a:pPr>
            <a:r>
              <a:rPr lang="en-US" b="0" i="0" dirty="0">
                <a:solidFill>
                  <a:srgbClr val="374151"/>
                </a:solidFill>
                <a:effectLst/>
                <a:latin typeface="Söhne"/>
              </a:rPr>
              <a:t>9.</a:t>
            </a:r>
            <a:r>
              <a:rPr lang="en-US" b="1" i="0" dirty="0">
                <a:solidFill>
                  <a:srgbClr val="374151"/>
                </a:solidFill>
                <a:effectLst/>
                <a:latin typeface="Söhne"/>
              </a:rPr>
              <a:t>Bounded Buffers</a:t>
            </a:r>
            <a:r>
              <a:rPr lang="en-US" b="0" i="0" dirty="0">
                <a:solidFill>
                  <a:srgbClr val="374151"/>
                </a:solidFill>
                <a:effectLst/>
                <a:latin typeface="Söhne"/>
              </a:rPr>
              <a:t>: Queues can be used to implement bounded buffers for producer-consumer scenarios, where data is produced and consumed asynchronously.</a:t>
            </a:r>
          </a:p>
          <a:p>
            <a:pPr marL="285750" indent="-285750" algn="l">
              <a:buFont typeface="Arial" panose="020B0604020202020204" pitchFamily="34" charset="0"/>
              <a:buChar char="•"/>
            </a:pPr>
            <a:r>
              <a:rPr lang="en-US" b="1" i="0" dirty="0">
                <a:solidFill>
                  <a:srgbClr val="374151"/>
                </a:solidFill>
                <a:effectLst/>
                <a:latin typeface="Söhne"/>
              </a:rPr>
              <a:t>10. Caching</a:t>
            </a:r>
            <a:r>
              <a:rPr lang="en-US" b="0" i="0" dirty="0">
                <a:solidFill>
                  <a:srgbClr val="374151"/>
                </a:solidFill>
                <a:effectLst/>
                <a:latin typeface="Söhne"/>
              </a:rPr>
              <a:t>: A cache implemented as a queue can store frequently accessed items. When the cache is full, the least recently used items are removed (like in an LRU cache).</a:t>
            </a:r>
          </a:p>
          <a:p>
            <a:pPr marL="285750" indent="-285750" algn="l">
              <a:buFont typeface="Arial" panose="020B0604020202020204" pitchFamily="34" charset="0"/>
              <a:buChar char="•"/>
            </a:pPr>
            <a:r>
              <a:rPr lang="en-US" b="1" i="0" dirty="0">
                <a:solidFill>
                  <a:srgbClr val="374151"/>
                </a:solidFill>
                <a:effectLst/>
                <a:latin typeface="Söhne"/>
              </a:rPr>
              <a:t>ask Synchronization</a:t>
            </a:r>
            <a:r>
              <a:rPr lang="en-US" b="0" i="0" dirty="0">
                <a:solidFill>
                  <a:srgbClr val="374151"/>
                </a:solidFill>
                <a:effectLst/>
                <a:latin typeface="Söhne"/>
              </a:rPr>
              <a:t>: Queues can be used for synchronization between threads or processes. For example, one thread can signal another thread to start a task by placing a message in a queue.</a:t>
            </a:r>
          </a:p>
          <a:p>
            <a:pPr marL="285750" indent="-285750" algn="l">
              <a:buFont typeface="Arial" panose="020B0604020202020204" pitchFamily="34" charset="0"/>
              <a:buChar char="•"/>
            </a:pPr>
            <a:r>
              <a:rPr lang="en-US" b="1" i="0" dirty="0">
                <a:solidFill>
                  <a:srgbClr val="374151"/>
                </a:solidFill>
                <a:effectLst/>
                <a:latin typeface="Söhne"/>
              </a:rPr>
              <a:t>Event Handling</a:t>
            </a:r>
            <a:r>
              <a:rPr lang="en-US" b="0" i="0" dirty="0">
                <a:solidFill>
                  <a:srgbClr val="374151"/>
                </a:solidFill>
                <a:effectLst/>
                <a:latin typeface="Söhne"/>
              </a:rPr>
              <a:t>: Event-driven systems often use queues to manage events. Events are placed in a queue, and event handlers process them one at a time.</a:t>
            </a:r>
          </a:p>
          <a:p>
            <a:pPr marL="285750" indent="-285750" algn="l">
              <a:buFont typeface="Arial" panose="020B0604020202020204" pitchFamily="34" charset="0"/>
              <a:buChar char="•"/>
            </a:pPr>
            <a:r>
              <a:rPr lang="en-US" b="1" i="0" dirty="0">
                <a:solidFill>
                  <a:srgbClr val="374151"/>
                </a:solidFill>
                <a:effectLst/>
                <a:latin typeface="Söhne"/>
              </a:rPr>
              <a:t>Keyboard Input</a:t>
            </a:r>
            <a:r>
              <a:rPr lang="en-US" b="0" i="0" dirty="0">
                <a:solidFill>
                  <a:srgbClr val="374151"/>
                </a:solidFill>
                <a:effectLst/>
                <a:latin typeface="Söhne"/>
              </a:rPr>
              <a:t>: In computer games and applications, keyboard input is often processed using a queue. Keystrokes are placed in a queue and processed sequentially.</a:t>
            </a:r>
          </a:p>
          <a:p>
            <a:pPr marL="285750" indent="-285750" algn="l">
              <a:buFont typeface="Arial" panose="020B0604020202020204" pitchFamily="34" charset="0"/>
              <a:buChar char="•"/>
            </a:pPr>
            <a:r>
              <a:rPr lang="en-US" b="1" i="0" dirty="0">
                <a:solidFill>
                  <a:srgbClr val="374151"/>
                </a:solidFill>
                <a:effectLst/>
                <a:latin typeface="Söhne"/>
              </a:rPr>
              <a:t>Data Compression</a:t>
            </a:r>
            <a:r>
              <a:rPr lang="en-US" b="0" i="0" dirty="0">
                <a:solidFill>
                  <a:srgbClr val="374151"/>
                </a:solidFill>
                <a:effectLst/>
                <a:latin typeface="Söhne"/>
              </a:rPr>
              <a:t>: In Huffman coding, a queue is used to build the Huffman tree, which is used for data compression.</a:t>
            </a:r>
          </a:p>
          <a:p>
            <a:pPr marL="285750" indent="-285750" algn="l">
              <a:buFont typeface="Arial" panose="020B0604020202020204" pitchFamily="34" charset="0"/>
              <a:buChar char="•"/>
            </a:pPr>
            <a:r>
              <a:rPr lang="en-US" b="1" i="0" dirty="0">
                <a:solidFill>
                  <a:srgbClr val="374151"/>
                </a:solidFill>
                <a:effectLst/>
                <a:latin typeface="Söhne"/>
              </a:rPr>
              <a:t>Call Routing in Telecommunications</a:t>
            </a:r>
            <a:r>
              <a:rPr lang="en-US" b="0" i="0" dirty="0">
                <a:solidFill>
                  <a:srgbClr val="374151"/>
                </a:solidFill>
                <a:effectLst/>
                <a:latin typeface="Söhne"/>
              </a:rPr>
              <a:t>: Queues are used in telecommunications to route calls to the appropriate destination, ensuring that calls are processed in order.</a:t>
            </a:r>
          </a:p>
          <a:p>
            <a:pPr marL="285750" indent="-285750" algn="l">
              <a:buFont typeface="Arial" panose="020B0604020202020204" pitchFamily="34" charset="0"/>
              <a:buChar char="•"/>
            </a:pPr>
            <a:endParaRPr lang="en-US" b="0" i="0" dirty="0">
              <a:solidFill>
                <a:srgbClr val="374151"/>
              </a:solidFill>
              <a:effectLst/>
              <a:latin typeface="Söhne"/>
            </a:endParaRPr>
          </a:p>
        </p:txBody>
      </p:sp>
      <p:sp>
        <p:nvSpPr>
          <p:cNvPr id="4" name="Footer Placeholder 3">
            <a:extLst>
              <a:ext uri="{FF2B5EF4-FFF2-40B4-BE49-F238E27FC236}">
                <a16:creationId xmlns:a16="http://schemas.microsoft.com/office/drawing/2014/main" id="{340ADFD4-5EFA-0D1D-AF1F-B54F431A17E5}"/>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113539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6FAB-1DC0-51FE-8B60-87D0317F9E20}"/>
              </a:ext>
            </a:extLst>
          </p:cNvPr>
          <p:cNvSpPr>
            <a:spLocks noGrp="1"/>
          </p:cNvSpPr>
          <p:nvPr>
            <p:ph type="title"/>
          </p:nvPr>
        </p:nvSpPr>
        <p:spPr/>
        <p:txBody>
          <a:bodyPr/>
          <a:lstStyle/>
          <a:p>
            <a:r>
              <a:rPr lang="en-IN" b="1" u="sng" dirty="0"/>
              <a:t>Difference between Stacks and Queues</a:t>
            </a:r>
          </a:p>
        </p:txBody>
      </p:sp>
      <p:pic>
        <p:nvPicPr>
          <p:cNvPr id="13314" name="Picture 2" descr="What is stack in data structure? Different between stack and queue? – IT  TIME PASS">
            <a:extLst>
              <a:ext uri="{FF2B5EF4-FFF2-40B4-BE49-F238E27FC236}">
                <a16:creationId xmlns:a16="http://schemas.microsoft.com/office/drawing/2014/main" id="{2D201600-FE12-BB16-B4CF-F7B27274B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1774372"/>
            <a:ext cx="7130823" cy="436024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51C2872C-C9A0-9EA2-70A8-C3B395BF4344}"/>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4060913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A6FAB-1DC0-51FE-8B60-87D0317F9E20}"/>
              </a:ext>
            </a:extLst>
          </p:cNvPr>
          <p:cNvSpPr>
            <a:spLocks noGrp="1"/>
          </p:cNvSpPr>
          <p:nvPr>
            <p:ph type="title"/>
          </p:nvPr>
        </p:nvSpPr>
        <p:spPr/>
        <p:txBody>
          <a:bodyPr/>
          <a:lstStyle/>
          <a:p>
            <a:r>
              <a:rPr lang="en-IN" b="1" u="sng" dirty="0"/>
              <a:t>Difference between Stacks and Queues</a:t>
            </a:r>
          </a:p>
        </p:txBody>
      </p:sp>
      <p:pic>
        <p:nvPicPr>
          <p:cNvPr id="14342" name="Picture 6" descr="Stack vs Queue: the difference between stack and queue? | A5THEORY">
            <a:extLst>
              <a:ext uri="{FF2B5EF4-FFF2-40B4-BE49-F238E27FC236}">
                <a16:creationId xmlns:a16="http://schemas.microsoft.com/office/drawing/2014/main" id="{59A0A5C3-6CAE-1953-65BF-915E6AAA14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846"/>
          <a:stretch/>
        </p:blipFill>
        <p:spPr bwMode="auto">
          <a:xfrm>
            <a:off x="1036320" y="1737361"/>
            <a:ext cx="9920438" cy="512064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79A360D-3E01-34BF-2FB0-828D5335A116}"/>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8946147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96211-3F1C-9735-63DC-23B55FE2A51D}"/>
              </a:ext>
            </a:extLst>
          </p:cNvPr>
          <p:cNvSpPr>
            <a:spLocks noGrp="1"/>
          </p:cNvSpPr>
          <p:nvPr>
            <p:ph type="title"/>
          </p:nvPr>
        </p:nvSpPr>
        <p:spPr/>
        <p:txBody>
          <a:bodyPr/>
          <a:lstStyle/>
          <a:p>
            <a:endParaRPr lang="en-IN"/>
          </a:p>
        </p:txBody>
      </p:sp>
      <p:pic>
        <p:nvPicPr>
          <p:cNvPr id="15362" name="Picture 2" descr="QUEUE Visit for more Learning Resources Free Powerpoint Templates. - ppt  download">
            <a:extLst>
              <a:ext uri="{FF2B5EF4-FFF2-40B4-BE49-F238E27FC236}">
                <a16:creationId xmlns:a16="http://schemas.microsoft.com/office/drawing/2014/main" id="{19C2062B-0559-003C-828A-FB6100A6C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967411"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A15DAC96-FAFC-156F-9227-0017BB965885}"/>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902937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 HUGE thank you to the amazing education community - Mindfulness in  Schools Project">
            <a:extLst>
              <a:ext uri="{FF2B5EF4-FFF2-40B4-BE49-F238E27FC236}">
                <a16:creationId xmlns:a16="http://schemas.microsoft.com/office/drawing/2014/main" id="{112E274B-D091-6A07-705A-102E256D9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904" y="697581"/>
            <a:ext cx="10695822" cy="477384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6B47A85-E4E6-F1D0-C0C5-E246402FD324}"/>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2503750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1185-A0BA-20E0-9F9B-57DB865E7B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EBA29A1-75B4-F61E-B42F-20538CDDE0A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BC35A937-C290-614E-B3E5-ADB07E6CE193}"/>
              </a:ext>
            </a:extLst>
          </p:cNvPr>
          <p:cNvPicPr>
            <a:picLocks noChangeAspect="1"/>
          </p:cNvPicPr>
          <p:nvPr/>
        </p:nvPicPr>
        <p:blipFill rotWithShape="1">
          <a:blip r:embed="rId2"/>
          <a:srcRect l="24684" t="29199" r="23481" b="23376"/>
          <a:stretch/>
        </p:blipFill>
        <p:spPr>
          <a:xfrm>
            <a:off x="775505" y="286603"/>
            <a:ext cx="10926500" cy="5623345"/>
          </a:xfrm>
          <a:prstGeom prst="rect">
            <a:avLst/>
          </a:prstGeom>
        </p:spPr>
      </p:pic>
      <p:sp>
        <p:nvSpPr>
          <p:cNvPr id="4" name="Footer Placeholder 3">
            <a:extLst>
              <a:ext uri="{FF2B5EF4-FFF2-40B4-BE49-F238E27FC236}">
                <a16:creationId xmlns:a16="http://schemas.microsoft.com/office/drawing/2014/main" id="{E9F01DF8-DABB-BFF9-0052-5AF0829A6081}"/>
              </a:ext>
            </a:extLst>
          </p:cNvPr>
          <p:cNvSpPr>
            <a:spLocks noGrp="1"/>
          </p:cNvSpPr>
          <p:nvPr>
            <p:ph type="ftr" sz="quarter" idx="11"/>
          </p:nvPr>
        </p:nvSpPr>
        <p:spPr/>
        <p:txBody>
          <a:bodyPr/>
          <a:lstStyle/>
          <a:p>
            <a:r>
              <a:rPr lang="en-IN"/>
              <a:t>Pranjal Save (SY-COMPS)</a:t>
            </a:r>
          </a:p>
        </p:txBody>
      </p:sp>
    </p:spTree>
    <p:extLst>
      <p:ext uri="{BB962C8B-B14F-4D97-AF65-F5344CB8AC3E}">
        <p14:creationId xmlns:p14="http://schemas.microsoft.com/office/powerpoint/2010/main" val="392299057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625</TotalTime>
  <Words>4306</Words>
  <Application>Microsoft Office PowerPoint</Application>
  <PresentationFormat>Widescreen</PresentationFormat>
  <Paragraphs>353</Paragraphs>
  <Slides>87</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87</vt:i4>
      </vt:variant>
    </vt:vector>
  </HeadingPairs>
  <TitlesOfParts>
    <vt:vector size="102" baseType="lpstr">
      <vt:lpstr>Agency FB</vt:lpstr>
      <vt:lpstr>Aptos Narrow</vt:lpstr>
      <vt:lpstr>Arial</vt:lpstr>
      <vt:lpstr>Calibri</vt:lpstr>
      <vt:lpstr>Calibri Light</vt:lpstr>
      <vt:lpstr>euclid_circular_a</vt:lpstr>
      <vt:lpstr>Google Sans</vt:lpstr>
      <vt:lpstr>Montserrat</vt:lpstr>
      <vt:lpstr>Nunito</vt:lpstr>
      <vt:lpstr>Roboto</vt:lpstr>
      <vt:lpstr>Söhne</vt:lpstr>
      <vt:lpstr>var(--ff-lato)</vt:lpstr>
      <vt:lpstr>Verdana</vt:lpstr>
      <vt:lpstr>Wingdings</vt:lpstr>
      <vt:lpstr>Retrospect</vt:lpstr>
      <vt:lpstr>DATA STRUCTURES USING ‘C’</vt:lpstr>
      <vt:lpstr>PowerPoint Presentation</vt:lpstr>
      <vt:lpstr>PowerPoint Presentation</vt:lpstr>
      <vt:lpstr>What is Stack?</vt:lpstr>
      <vt:lpstr>PowerPoint Presentation</vt:lpstr>
      <vt:lpstr>PowerPoint Presentation</vt:lpstr>
      <vt:lpstr>Memory Representation of Stacks</vt:lpstr>
      <vt:lpstr>Array representation of Stacks</vt:lpstr>
      <vt:lpstr>PowerPoint Presentation</vt:lpstr>
      <vt:lpstr>For Example: </vt:lpstr>
      <vt:lpstr>PowerPoint Presentation</vt:lpstr>
      <vt:lpstr>PowerPoint Presentation</vt:lpstr>
      <vt:lpstr>Insertion in Stack/Push Operation</vt:lpstr>
      <vt:lpstr>PowerPoint Presentation</vt:lpstr>
      <vt:lpstr>Deletion/Pop Operation</vt:lpstr>
      <vt:lpstr>PowerPoint Presentation</vt:lpstr>
      <vt:lpstr>Stack Operation Conditions  </vt:lpstr>
      <vt:lpstr>PowerPoint Presentation</vt:lpstr>
      <vt:lpstr>PowerPoint Presentation</vt:lpstr>
      <vt:lpstr>PowerPoint Presentation</vt:lpstr>
      <vt:lpstr>Stack as an ADT (Abstract Data Type): </vt:lpstr>
      <vt:lpstr>PowerPoint Presentation</vt:lpstr>
      <vt:lpstr>PowerPoint Presentation</vt:lpstr>
      <vt:lpstr>Stack (ADT) Data Structure:</vt:lpstr>
      <vt:lpstr>Applications of Stacks</vt:lpstr>
      <vt:lpstr>PowerPoint Presentation</vt:lpstr>
      <vt:lpstr>Reversing a list</vt:lpstr>
      <vt:lpstr>Recursion (6marks) </vt:lpstr>
      <vt:lpstr>PowerPoint Presentation</vt:lpstr>
      <vt:lpstr>PowerPoint Presentation</vt:lpstr>
      <vt:lpstr>PowerPoint Presentation</vt:lpstr>
      <vt:lpstr>PowerPoint Presentation</vt:lpstr>
      <vt:lpstr>Basics…….</vt:lpstr>
      <vt:lpstr>Polish Notations</vt:lpstr>
      <vt:lpstr>PowerPoint Presentation</vt:lpstr>
      <vt:lpstr>PowerPoint Presentation</vt:lpstr>
      <vt:lpstr>Evaluation of Postfix Expression using Stack: </vt:lpstr>
      <vt:lpstr>PowerPoint Presentation</vt:lpstr>
      <vt:lpstr>PowerPoint Presentation</vt:lpstr>
      <vt:lpstr>Consider the expression: exp = “2 3 1 * + 9 -“</vt:lpstr>
      <vt:lpstr>PowerPoint Presentation</vt:lpstr>
      <vt:lpstr>PowerPoint Presentation</vt:lpstr>
      <vt:lpstr>PowerPoint Presentation</vt:lpstr>
      <vt:lpstr>PowerPoint Presentation</vt:lpstr>
      <vt:lpstr>PowerPoint Presentation</vt:lpstr>
      <vt:lpstr>PowerPoint Presentation</vt:lpstr>
      <vt:lpstr>5 3 + 6 2 / x 3 5 x +  4 6 2 4 + * 6 3 / -  10 2 * 15 3 / + 12 3 + +</vt:lpstr>
      <vt:lpstr>Conversion Infix to Postfix expression</vt:lpstr>
      <vt:lpstr>PowerPoint Presentation</vt:lpstr>
      <vt:lpstr>PowerPoint Presentation</vt:lpstr>
      <vt:lpstr>Conversion of Infix to Prefix.</vt:lpstr>
      <vt:lpstr>How to do?</vt:lpstr>
      <vt:lpstr>PowerPoint Presentation</vt:lpstr>
      <vt:lpstr>PowerPoint Presentation</vt:lpstr>
      <vt:lpstr>PowerPoint Presentation</vt:lpstr>
      <vt:lpstr>PowerPoint Presentation</vt:lpstr>
      <vt:lpstr>Evaluation of prefix expression</vt:lpstr>
      <vt:lpstr>Prefix Expression </vt:lpstr>
      <vt:lpstr>     Algorithm −</vt:lpstr>
      <vt:lpstr>Lets see the working of our algorithm to solve an prefix expression.</vt:lpstr>
      <vt:lpstr>PowerPoint Presentation</vt:lpstr>
      <vt:lpstr>PowerPoint Presentation</vt:lpstr>
      <vt:lpstr>Done With STACKS!!!</vt:lpstr>
      <vt:lpstr>PowerPoint Presentation</vt:lpstr>
      <vt:lpstr>What is Queue?</vt:lpstr>
      <vt:lpstr>Advantages  &amp; Disadvantages of Queue</vt:lpstr>
      <vt:lpstr>Queue representation in memory using array</vt:lpstr>
      <vt:lpstr>PowerPoint Presentation</vt:lpstr>
      <vt:lpstr>Queue as Abstract Data Type (ADT),</vt:lpstr>
      <vt:lpstr>PowerPoint Presentation</vt:lpstr>
      <vt:lpstr>PowerPoint Presentation</vt:lpstr>
      <vt:lpstr>PowerPoint Presentation</vt:lpstr>
      <vt:lpstr>Circular Queue</vt:lpstr>
      <vt:lpstr>PowerPoint Presentation</vt:lpstr>
      <vt:lpstr>PowerPoint Presentation</vt:lpstr>
      <vt:lpstr>PowerPoint Presentation</vt:lpstr>
      <vt:lpstr>PowerPoint Presentation</vt:lpstr>
      <vt:lpstr>PowerPoint Presentation</vt:lpstr>
      <vt:lpstr>PowerPoint Presentation</vt:lpstr>
      <vt:lpstr>Operations performed on queue</vt:lpstr>
      <vt:lpstr>Operation conditions</vt:lpstr>
      <vt:lpstr>Application of queues </vt:lpstr>
      <vt:lpstr>PowerPoint Presentation</vt:lpstr>
      <vt:lpstr>Difference between Stacks and Queues</vt:lpstr>
      <vt:lpstr>Difference between Stacks and Queues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USING ‘C’</dc:title>
  <dc:creator>Pranjal Save</dc:creator>
  <cp:lastModifiedBy>Pranjal Save</cp:lastModifiedBy>
  <cp:revision>2</cp:revision>
  <dcterms:created xsi:type="dcterms:W3CDTF">2023-09-07T05:38:10Z</dcterms:created>
  <dcterms:modified xsi:type="dcterms:W3CDTF">2023-09-24T16:25:57Z</dcterms:modified>
</cp:coreProperties>
</file>